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277" r:id="rId3"/>
    <p:sldId id="296" r:id="rId4"/>
    <p:sldId id="297" r:id="rId5"/>
    <p:sldId id="268" r:id="rId6"/>
    <p:sldId id="29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536" y="5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05CADAEC-488E-41DF-B068-DF6A28A288E7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024855B-0E8B-402A-91F8-53EE5C29B393}"/>
              </a:ext>
            </a:extLst>
          </p:cNvPr>
          <p:cNvSpPr txBox="1"/>
          <p:nvPr/>
        </p:nvSpPr>
        <p:spPr>
          <a:xfrm rot="5400000">
            <a:off x="-581694" y="2357006"/>
            <a:ext cx="7976382" cy="5175575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お水は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r>
              <a:rPr lang="ja-JP" altLang="en-US" sz="16000" dirty="0">
                <a:effectLst/>
              </a:rPr>
              <a:t>セルフサービスで</a:t>
            </a:r>
            <a:endParaRPr lang="en-US" altLang="ja-JP" sz="16000" dirty="0">
              <a:effectLst/>
            </a:endParaRPr>
          </a:p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お願いします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29533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2E60D746-3BAA-4F4A-9C83-AB5D4B7EBBDD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43FC1FA-C782-4C76-872E-4E43669DFA64}"/>
              </a:ext>
            </a:extLst>
          </p:cNvPr>
          <p:cNvSpPr txBox="1"/>
          <p:nvPr/>
        </p:nvSpPr>
        <p:spPr>
          <a:xfrm rot="5400000">
            <a:off x="-581694" y="2357006"/>
            <a:ext cx="7976382" cy="5175575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お水は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セルフサービスで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お願いします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05CADAEC-488E-41DF-B068-DF6A28A288E7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746A8552-38D8-4741-BF4B-921D46CC3819}"/>
              </a:ext>
            </a:extLst>
          </p:cNvPr>
          <p:cNvSpPr txBox="1"/>
          <p:nvPr/>
        </p:nvSpPr>
        <p:spPr>
          <a:xfrm>
            <a:off x="604157" y="921921"/>
            <a:ext cx="5649686" cy="4196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lnSpc>
                <a:spcPts val="6400"/>
              </a:lnSpc>
              <a:spcAft>
                <a:spcPts val="30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lnSpc>
                <a:spcPts val="8000"/>
              </a:lnSpc>
            </a:pPr>
            <a:r>
              <a:rPr lang="ja-JP" altLang="en-US" sz="6600" dirty="0"/>
              <a:t>お水は</a:t>
            </a:r>
            <a:br>
              <a:rPr lang="en-US" altLang="ja-JP" sz="6600" dirty="0"/>
            </a:br>
            <a:r>
              <a:rPr lang="ja-JP" altLang="en-US" sz="6600" dirty="0">
                <a:solidFill>
                  <a:srgbClr val="FF0000"/>
                </a:solidFill>
              </a:rPr>
              <a:t>セルフ</a:t>
            </a:r>
            <a:br>
              <a:rPr lang="en-US" altLang="ja-JP" sz="6600" dirty="0">
                <a:solidFill>
                  <a:srgbClr val="FF0000"/>
                </a:solidFill>
              </a:rPr>
            </a:br>
            <a:r>
              <a:rPr lang="ja-JP" altLang="en-US" sz="6600" dirty="0">
                <a:solidFill>
                  <a:srgbClr val="FF0000"/>
                </a:solidFill>
              </a:rPr>
              <a:t>サービスで</a:t>
            </a:r>
            <a:br>
              <a:rPr lang="en-US" altLang="ja-JP" sz="6600" dirty="0"/>
            </a:br>
            <a:r>
              <a:rPr lang="ja-JP" altLang="en-US" sz="6600" dirty="0"/>
              <a:t>お願いします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FA3DB97C-CCAB-4E17-B05B-06B183BDE133}"/>
              </a:ext>
            </a:extLst>
          </p:cNvPr>
          <p:cNvGrpSpPr/>
          <p:nvPr/>
        </p:nvGrpSpPr>
        <p:grpSpPr>
          <a:xfrm>
            <a:off x="1928191" y="5457805"/>
            <a:ext cx="3001618" cy="3516732"/>
            <a:chOff x="331580" y="2589276"/>
            <a:chExt cx="1768982" cy="2072561"/>
          </a:xfrm>
        </p:grpSpPr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CB8823B7-5281-4C13-9715-5670AEE8BBAF}"/>
                </a:ext>
              </a:extLst>
            </p:cNvPr>
            <p:cNvSpPr/>
            <p:nvPr/>
          </p:nvSpPr>
          <p:spPr bwMode="auto">
            <a:xfrm>
              <a:off x="498383" y="3320320"/>
              <a:ext cx="1435377" cy="512212"/>
            </a:xfrm>
            <a:custGeom>
              <a:avLst/>
              <a:gdLst>
                <a:gd name="connsiteX0" fmla="*/ 717688 w 1435377"/>
                <a:gd name="connsiteY0" fmla="*/ 0 h 512212"/>
                <a:gd name="connsiteX1" fmla="*/ 1432575 w 1435377"/>
                <a:gd name="connsiteY1" fmla="*/ 229921 h 512212"/>
                <a:gd name="connsiteX2" fmla="*/ 1435377 w 1435377"/>
                <a:gd name="connsiteY2" fmla="*/ 249698 h 512212"/>
                <a:gd name="connsiteX3" fmla="*/ 1423590 w 1435377"/>
                <a:gd name="connsiteY3" fmla="*/ 303275 h 512212"/>
                <a:gd name="connsiteX4" fmla="*/ 1421686 w 1435377"/>
                <a:gd name="connsiteY4" fmla="*/ 307720 h 512212"/>
                <a:gd name="connsiteX5" fmla="*/ 717688 w 1435377"/>
                <a:gd name="connsiteY5" fmla="*/ 512212 h 512212"/>
                <a:gd name="connsiteX6" fmla="*/ 13690 w 1435377"/>
                <a:gd name="connsiteY6" fmla="*/ 307720 h 512212"/>
                <a:gd name="connsiteX7" fmla="*/ 11789 w 1435377"/>
                <a:gd name="connsiteY7" fmla="*/ 303279 h 512212"/>
                <a:gd name="connsiteX8" fmla="*/ 0 w 1435377"/>
                <a:gd name="connsiteY8" fmla="*/ 249695 h 512212"/>
                <a:gd name="connsiteX9" fmla="*/ 2801 w 1435377"/>
                <a:gd name="connsiteY9" fmla="*/ 229921 h 512212"/>
                <a:gd name="connsiteX10" fmla="*/ 717688 w 1435377"/>
                <a:gd name="connsiteY10" fmla="*/ 0 h 51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5377" h="512212">
                  <a:moveTo>
                    <a:pt x="717688" y="0"/>
                  </a:moveTo>
                  <a:cubicBezTo>
                    <a:pt x="1089754" y="0"/>
                    <a:pt x="1395776" y="100778"/>
                    <a:pt x="1432575" y="229921"/>
                  </a:cubicBezTo>
                  <a:lnTo>
                    <a:pt x="1435377" y="249698"/>
                  </a:lnTo>
                  <a:lnTo>
                    <a:pt x="1423590" y="303275"/>
                  </a:lnTo>
                  <a:lnTo>
                    <a:pt x="1421686" y="307720"/>
                  </a:lnTo>
                  <a:cubicBezTo>
                    <a:pt x="1354679" y="424423"/>
                    <a:pt x="1064949" y="512212"/>
                    <a:pt x="717688" y="512212"/>
                  </a:cubicBezTo>
                  <a:cubicBezTo>
                    <a:pt x="370427" y="512212"/>
                    <a:pt x="80697" y="424423"/>
                    <a:pt x="13690" y="307720"/>
                  </a:cubicBezTo>
                  <a:lnTo>
                    <a:pt x="11789" y="303279"/>
                  </a:lnTo>
                  <a:lnTo>
                    <a:pt x="0" y="249695"/>
                  </a:lnTo>
                  <a:lnTo>
                    <a:pt x="2801" y="229921"/>
                  </a:lnTo>
                  <a:cubicBezTo>
                    <a:pt x="39601" y="100778"/>
                    <a:pt x="345623" y="0"/>
                    <a:pt x="717688" y="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accent3">
                  <a:lumMod val="9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DE168739-117F-4770-A2F1-B11C464E2B9B}"/>
                </a:ext>
              </a:extLst>
            </p:cNvPr>
            <p:cNvSpPr/>
            <p:nvPr/>
          </p:nvSpPr>
          <p:spPr bwMode="auto">
            <a:xfrm>
              <a:off x="510171" y="3623596"/>
              <a:ext cx="1411801" cy="1007329"/>
            </a:xfrm>
            <a:custGeom>
              <a:avLst/>
              <a:gdLst>
                <a:gd name="connsiteX0" fmla="*/ 1411801 w 1411801"/>
                <a:gd name="connsiteY0" fmla="*/ 0 h 1007329"/>
                <a:gd name="connsiteX1" fmla="*/ 1232112 w 1411801"/>
                <a:gd name="connsiteY1" fmla="*/ 816725 h 1007329"/>
                <a:gd name="connsiteX2" fmla="*/ 705900 w 1411801"/>
                <a:gd name="connsiteY2" fmla="*/ 1007329 h 1007329"/>
                <a:gd name="connsiteX3" fmla="*/ 179688 w 1411801"/>
                <a:gd name="connsiteY3" fmla="*/ 816725 h 1007329"/>
                <a:gd name="connsiteX4" fmla="*/ 0 w 1411801"/>
                <a:gd name="connsiteY4" fmla="*/ 4 h 1007329"/>
                <a:gd name="connsiteX5" fmla="*/ 1901 w 1411801"/>
                <a:gd name="connsiteY5" fmla="*/ 4445 h 1007329"/>
                <a:gd name="connsiteX6" fmla="*/ 705899 w 1411801"/>
                <a:gd name="connsiteY6" fmla="*/ 208937 h 1007329"/>
                <a:gd name="connsiteX7" fmla="*/ 1409897 w 1411801"/>
                <a:gd name="connsiteY7" fmla="*/ 4445 h 1007329"/>
                <a:gd name="connsiteX8" fmla="*/ 1411801 w 1411801"/>
                <a:gd name="connsiteY8" fmla="*/ 0 h 100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801" h="1007329">
                  <a:moveTo>
                    <a:pt x="1411801" y="0"/>
                  </a:moveTo>
                  <a:lnTo>
                    <a:pt x="1232112" y="816725"/>
                  </a:lnTo>
                  <a:cubicBezTo>
                    <a:pt x="1182027" y="925503"/>
                    <a:pt x="965465" y="1007329"/>
                    <a:pt x="705900" y="1007329"/>
                  </a:cubicBezTo>
                  <a:cubicBezTo>
                    <a:pt x="446335" y="1007329"/>
                    <a:pt x="229774" y="925503"/>
                    <a:pt x="179688" y="816725"/>
                  </a:cubicBezTo>
                  <a:lnTo>
                    <a:pt x="0" y="4"/>
                  </a:lnTo>
                  <a:lnTo>
                    <a:pt x="1901" y="4445"/>
                  </a:lnTo>
                  <a:cubicBezTo>
                    <a:pt x="68908" y="121148"/>
                    <a:pt x="358638" y="208937"/>
                    <a:pt x="705899" y="208937"/>
                  </a:cubicBezTo>
                  <a:cubicBezTo>
                    <a:pt x="1053160" y="208937"/>
                    <a:pt x="1342890" y="121148"/>
                    <a:pt x="1409897" y="4445"/>
                  </a:cubicBezTo>
                  <a:lnTo>
                    <a:pt x="1411801" y="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chemeClr val="accent3">
                  <a:lumMod val="9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C1E0406D-9CA5-42E7-B976-ADC4C874E68C}"/>
                </a:ext>
              </a:extLst>
            </p:cNvPr>
            <p:cNvSpPr/>
            <p:nvPr/>
          </p:nvSpPr>
          <p:spPr bwMode="auto">
            <a:xfrm>
              <a:off x="696163" y="4228756"/>
              <a:ext cx="1039816" cy="40820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D8C72CE3-1C5A-4BE0-A4C7-EE9695FEE701}"/>
                </a:ext>
              </a:extLst>
            </p:cNvPr>
            <p:cNvSpPr/>
            <p:nvPr/>
          </p:nvSpPr>
          <p:spPr bwMode="auto">
            <a:xfrm>
              <a:off x="336343" y="2960795"/>
              <a:ext cx="1759456" cy="1701042"/>
            </a:xfrm>
            <a:custGeom>
              <a:avLst/>
              <a:gdLst>
                <a:gd name="connsiteX0" fmla="*/ 0 w 1759456"/>
                <a:gd name="connsiteY0" fmla="*/ 0 h 1701042"/>
                <a:gd name="connsiteX1" fmla="*/ 5464 w 1759456"/>
                <a:gd name="connsiteY1" fmla="*/ 0 h 1701042"/>
                <a:gd name="connsiteX2" fmla="*/ 6662 w 1759456"/>
                <a:gd name="connsiteY2" fmla="*/ 9164 h 1701042"/>
                <a:gd name="connsiteX3" fmla="*/ 879729 w 1759456"/>
                <a:gd name="connsiteY3" fmla="*/ 313332 h 1701042"/>
                <a:gd name="connsiteX4" fmla="*/ 1752796 w 1759456"/>
                <a:gd name="connsiteY4" fmla="*/ 9164 h 1701042"/>
                <a:gd name="connsiteX5" fmla="*/ 1753995 w 1759456"/>
                <a:gd name="connsiteY5" fmla="*/ 0 h 1701042"/>
                <a:gd name="connsiteX6" fmla="*/ 1759456 w 1759456"/>
                <a:gd name="connsiteY6" fmla="*/ 0 h 1701042"/>
                <a:gd name="connsiteX7" fmla="*/ 1428979 w 1759456"/>
                <a:gd name="connsiteY7" fmla="*/ 1502093 h 1701042"/>
                <a:gd name="connsiteX8" fmla="*/ 879729 w 1759456"/>
                <a:gd name="connsiteY8" fmla="*/ 1701042 h 1701042"/>
                <a:gd name="connsiteX9" fmla="*/ 330479 w 1759456"/>
                <a:gd name="connsiteY9" fmla="*/ 1502093 h 170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9456" h="1701042">
                  <a:moveTo>
                    <a:pt x="0" y="0"/>
                  </a:moveTo>
                  <a:lnTo>
                    <a:pt x="5464" y="0"/>
                  </a:lnTo>
                  <a:lnTo>
                    <a:pt x="6662" y="9164"/>
                  </a:lnTo>
                  <a:cubicBezTo>
                    <a:pt x="51604" y="180011"/>
                    <a:pt x="425338" y="313332"/>
                    <a:pt x="879729" y="313332"/>
                  </a:cubicBezTo>
                  <a:cubicBezTo>
                    <a:pt x="1334120" y="313332"/>
                    <a:pt x="1707854" y="180011"/>
                    <a:pt x="1752796" y="9164"/>
                  </a:cubicBezTo>
                  <a:lnTo>
                    <a:pt x="1753995" y="0"/>
                  </a:lnTo>
                  <a:lnTo>
                    <a:pt x="1759456" y="0"/>
                  </a:lnTo>
                  <a:lnTo>
                    <a:pt x="1428979" y="1502093"/>
                  </a:lnTo>
                  <a:cubicBezTo>
                    <a:pt x="1376701" y="1615633"/>
                    <a:pt x="1150658" y="1701042"/>
                    <a:pt x="879729" y="1701042"/>
                  </a:cubicBezTo>
                  <a:cubicBezTo>
                    <a:pt x="608800" y="1701042"/>
                    <a:pt x="382757" y="1615633"/>
                    <a:pt x="330479" y="150209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alpha val="20000"/>
                  </a:srgbClr>
                </a:gs>
                <a:gs pos="50000">
                  <a:srgbClr val="00B0F0">
                    <a:alpha val="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0800000" scaled="1"/>
              <a:tileRect/>
            </a:gra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楕円 150">
              <a:extLst>
                <a:ext uri="{FF2B5EF4-FFF2-40B4-BE49-F238E27FC236}">
                  <a16:creationId xmlns:a16="http://schemas.microsoft.com/office/drawing/2014/main" id="{30A86A89-CBB6-4273-863D-462806C82C9E}"/>
                </a:ext>
              </a:extLst>
            </p:cNvPr>
            <p:cNvSpPr/>
            <p:nvPr/>
          </p:nvSpPr>
          <p:spPr bwMode="auto">
            <a:xfrm>
              <a:off x="362490" y="2619175"/>
              <a:ext cx="1707162" cy="644746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10800000" scaled="1"/>
              <a:tileRect/>
            </a:gradFill>
            <a:ln w="9525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43D1E5B4-6343-467D-BA8D-E04165419F9E}"/>
                </a:ext>
              </a:extLst>
            </p:cNvPr>
            <p:cNvSpPr/>
            <p:nvPr/>
          </p:nvSpPr>
          <p:spPr bwMode="auto">
            <a:xfrm>
              <a:off x="331580" y="2589276"/>
              <a:ext cx="1768982" cy="711132"/>
            </a:xfrm>
            <a:custGeom>
              <a:avLst/>
              <a:gdLst>
                <a:gd name="connsiteX0" fmla="*/ 875467 w 1755196"/>
                <a:gd name="connsiteY0" fmla="*/ 28488 h 677620"/>
                <a:gd name="connsiteX1" fmla="*/ 28538 w 1755196"/>
                <a:gd name="connsiteY1" fmla="*/ 335669 h 677620"/>
                <a:gd name="connsiteX2" fmla="*/ 875467 w 1755196"/>
                <a:gd name="connsiteY2" fmla="*/ 642850 h 677620"/>
                <a:gd name="connsiteX3" fmla="*/ 1722396 w 1755196"/>
                <a:gd name="connsiteY3" fmla="*/ 335669 h 677620"/>
                <a:gd name="connsiteX4" fmla="*/ 875467 w 1755196"/>
                <a:gd name="connsiteY4" fmla="*/ 28488 h 677620"/>
                <a:gd name="connsiteX5" fmla="*/ 877598 w 1755196"/>
                <a:gd name="connsiteY5" fmla="*/ 0 h 677620"/>
                <a:gd name="connsiteX6" fmla="*/ 1755196 w 1755196"/>
                <a:gd name="connsiteY6" fmla="*/ 338810 h 677620"/>
                <a:gd name="connsiteX7" fmla="*/ 877598 w 1755196"/>
                <a:gd name="connsiteY7" fmla="*/ 677620 h 677620"/>
                <a:gd name="connsiteX8" fmla="*/ 0 w 1755196"/>
                <a:gd name="connsiteY8" fmla="*/ 338810 h 677620"/>
                <a:gd name="connsiteX9" fmla="*/ 877598 w 1755196"/>
                <a:gd name="connsiteY9" fmla="*/ 0 h 6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5196" h="677620">
                  <a:moveTo>
                    <a:pt x="875467" y="28488"/>
                  </a:moveTo>
                  <a:cubicBezTo>
                    <a:pt x="407721" y="28488"/>
                    <a:pt x="28538" y="166018"/>
                    <a:pt x="28538" y="335669"/>
                  </a:cubicBezTo>
                  <a:cubicBezTo>
                    <a:pt x="28538" y="505320"/>
                    <a:pt x="407721" y="642850"/>
                    <a:pt x="875467" y="642850"/>
                  </a:cubicBezTo>
                  <a:cubicBezTo>
                    <a:pt x="1343213" y="642850"/>
                    <a:pt x="1722396" y="505320"/>
                    <a:pt x="1722396" y="335669"/>
                  </a:cubicBezTo>
                  <a:cubicBezTo>
                    <a:pt x="1722396" y="166018"/>
                    <a:pt x="1343213" y="28488"/>
                    <a:pt x="875467" y="28488"/>
                  </a:cubicBezTo>
                  <a:close/>
                  <a:moveTo>
                    <a:pt x="877598" y="0"/>
                  </a:moveTo>
                  <a:cubicBezTo>
                    <a:pt x="1362282" y="0"/>
                    <a:pt x="1755196" y="151690"/>
                    <a:pt x="1755196" y="338810"/>
                  </a:cubicBezTo>
                  <a:cubicBezTo>
                    <a:pt x="1755196" y="525930"/>
                    <a:pt x="1362282" y="677620"/>
                    <a:pt x="877598" y="677620"/>
                  </a:cubicBezTo>
                  <a:cubicBezTo>
                    <a:pt x="392914" y="677620"/>
                    <a:pt x="0" y="525930"/>
                    <a:pt x="0" y="338810"/>
                  </a:cubicBezTo>
                  <a:cubicBezTo>
                    <a:pt x="0" y="151690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80F5192A-13A3-4E42-9925-2B191D5E4CA6}"/>
                </a:ext>
              </a:extLst>
            </p:cNvPr>
            <p:cNvSpPr/>
            <p:nvPr/>
          </p:nvSpPr>
          <p:spPr bwMode="auto">
            <a:xfrm>
              <a:off x="331580" y="2589276"/>
              <a:ext cx="1768982" cy="2072561"/>
            </a:xfrm>
            <a:custGeom>
              <a:avLst/>
              <a:gdLst>
                <a:gd name="connsiteX0" fmla="*/ 884491 w 1768982"/>
                <a:gd name="connsiteY0" fmla="*/ 0 h 2072561"/>
                <a:gd name="connsiteX1" fmla="*/ 1768982 w 1768982"/>
                <a:gd name="connsiteY1" fmla="*/ 355566 h 2072561"/>
                <a:gd name="connsiteX2" fmla="*/ 1764416 w 1768982"/>
                <a:gd name="connsiteY2" fmla="*/ 391921 h 2072561"/>
                <a:gd name="connsiteX3" fmla="*/ 1753274 w 1768982"/>
                <a:gd name="connsiteY3" fmla="*/ 421269 h 2072561"/>
                <a:gd name="connsiteX4" fmla="*/ 1433742 w 1768982"/>
                <a:gd name="connsiteY4" fmla="*/ 1873612 h 2072561"/>
                <a:gd name="connsiteX5" fmla="*/ 884492 w 1768982"/>
                <a:gd name="connsiteY5" fmla="*/ 2072561 h 2072561"/>
                <a:gd name="connsiteX6" fmla="*/ 335242 w 1768982"/>
                <a:gd name="connsiteY6" fmla="*/ 1873612 h 2072561"/>
                <a:gd name="connsiteX7" fmla="*/ 15709 w 1768982"/>
                <a:gd name="connsiteY7" fmla="*/ 421270 h 2072561"/>
                <a:gd name="connsiteX8" fmla="*/ 4566 w 1768982"/>
                <a:gd name="connsiteY8" fmla="*/ 391921 h 2072561"/>
                <a:gd name="connsiteX9" fmla="*/ 0 w 1768982"/>
                <a:gd name="connsiteY9" fmla="*/ 355566 h 2072561"/>
                <a:gd name="connsiteX10" fmla="*/ 884491 w 1768982"/>
                <a:gd name="connsiteY10" fmla="*/ 0 h 207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8982" h="2072561">
                  <a:moveTo>
                    <a:pt x="884491" y="0"/>
                  </a:moveTo>
                  <a:cubicBezTo>
                    <a:pt x="1372982" y="0"/>
                    <a:pt x="1768982" y="159192"/>
                    <a:pt x="1768982" y="355566"/>
                  </a:cubicBezTo>
                  <a:cubicBezTo>
                    <a:pt x="1768982" y="367839"/>
                    <a:pt x="1767435" y="379968"/>
                    <a:pt x="1764416" y="391921"/>
                  </a:cubicBezTo>
                  <a:lnTo>
                    <a:pt x="1753274" y="421269"/>
                  </a:lnTo>
                  <a:lnTo>
                    <a:pt x="1433742" y="1873612"/>
                  </a:lnTo>
                  <a:cubicBezTo>
                    <a:pt x="1381464" y="1987152"/>
                    <a:pt x="1155421" y="2072561"/>
                    <a:pt x="884492" y="2072561"/>
                  </a:cubicBezTo>
                  <a:cubicBezTo>
                    <a:pt x="613563" y="2072561"/>
                    <a:pt x="387520" y="1987152"/>
                    <a:pt x="335242" y="1873612"/>
                  </a:cubicBezTo>
                  <a:lnTo>
                    <a:pt x="15709" y="421270"/>
                  </a:lnTo>
                  <a:lnTo>
                    <a:pt x="4566" y="391921"/>
                  </a:lnTo>
                  <a:cubicBezTo>
                    <a:pt x="1547" y="379968"/>
                    <a:pt x="0" y="367839"/>
                    <a:pt x="0" y="355566"/>
                  </a:cubicBezTo>
                  <a:cubicBezTo>
                    <a:pt x="0" y="159192"/>
                    <a:pt x="396000" y="0"/>
                    <a:pt x="884491" y="0"/>
                  </a:cubicBezTo>
                  <a:close/>
                </a:path>
              </a:pathLst>
            </a:custGeom>
            <a:noFill/>
            <a:ln w="254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CC9E52E7-1D73-4E8F-B539-6422B0CA378C}"/>
                </a:ext>
              </a:extLst>
            </p:cNvPr>
            <p:cNvSpPr/>
            <p:nvPr/>
          </p:nvSpPr>
          <p:spPr bwMode="auto">
            <a:xfrm rot="729086">
              <a:off x="1867362" y="3215522"/>
              <a:ext cx="80257" cy="459755"/>
            </a:xfrm>
            <a:custGeom>
              <a:avLst/>
              <a:gdLst>
                <a:gd name="connsiteX0" fmla="*/ 45005 w 90010"/>
                <a:gd name="connsiteY0" fmla="*/ 176212 h 540060"/>
                <a:gd name="connsiteX1" fmla="*/ 90010 w 90010"/>
                <a:gd name="connsiteY1" fmla="*/ 221217 h 540060"/>
                <a:gd name="connsiteX2" fmla="*/ 90010 w 90010"/>
                <a:gd name="connsiteY2" fmla="*/ 495055 h 540060"/>
                <a:gd name="connsiteX3" fmla="*/ 45005 w 90010"/>
                <a:gd name="connsiteY3" fmla="*/ 540060 h 540060"/>
                <a:gd name="connsiteX4" fmla="*/ 0 w 90010"/>
                <a:gd name="connsiteY4" fmla="*/ 495055 h 540060"/>
                <a:gd name="connsiteX5" fmla="*/ 0 w 90010"/>
                <a:gd name="connsiteY5" fmla="*/ 221217 h 540060"/>
                <a:gd name="connsiteX6" fmla="*/ 45005 w 90010"/>
                <a:gd name="connsiteY6" fmla="*/ 176212 h 540060"/>
                <a:gd name="connsiteX7" fmla="*/ 45005 w 90010"/>
                <a:gd name="connsiteY7" fmla="*/ 0 h 540060"/>
                <a:gd name="connsiteX8" fmla="*/ 90010 w 90010"/>
                <a:gd name="connsiteY8" fmla="*/ 45005 h 540060"/>
                <a:gd name="connsiteX9" fmla="*/ 90010 w 90010"/>
                <a:gd name="connsiteY9" fmla="*/ 88346 h 540060"/>
                <a:gd name="connsiteX10" fmla="*/ 45005 w 90010"/>
                <a:gd name="connsiteY10" fmla="*/ 133351 h 540060"/>
                <a:gd name="connsiteX11" fmla="*/ 0 w 90010"/>
                <a:gd name="connsiteY11" fmla="*/ 88346 h 540060"/>
                <a:gd name="connsiteX12" fmla="*/ 0 w 90010"/>
                <a:gd name="connsiteY12" fmla="*/ 45005 h 540060"/>
                <a:gd name="connsiteX13" fmla="*/ 45005 w 90010"/>
                <a:gd name="connsiteY13" fmla="*/ 0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010" h="540060">
                  <a:moveTo>
                    <a:pt x="45005" y="176212"/>
                  </a:moveTo>
                  <a:cubicBezTo>
                    <a:pt x="69861" y="176212"/>
                    <a:pt x="90010" y="196361"/>
                    <a:pt x="90010" y="221217"/>
                  </a:cubicBezTo>
                  <a:lnTo>
                    <a:pt x="90010" y="495055"/>
                  </a:lnTo>
                  <a:cubicBezTo>
                    <a:pt x="90010" y="519911"/>
                    <a:pt x="69861" y="540060"/>
                    <a:pt x="45005" y="540060"/>
                  </a:cubicBezTo>
                  <a:cubicBezTo>
                    <a:pt x="20149" y="540060"/>
                    <a:pt x="0" y="519911"/>
                    <a:pt x="0" y="495055"/>
                  </a:cubicBezTo>
                  <a:lnTo>
                    <a:pt x="0" y="221217"/>
                  </a:lnTo>
                  <a:cubicBezTo>
                    <a:pt x="0" y="196361"/>
                    <a:pt x="20149" y="176212"/>
                    <a:pt x="45005" y="176212"/>
                  </a:cubicBezTo>
                  <a:close/>
                  <a:moveTo>
                    <a:pt x="45005" y="0"/>
                  </a:moveTo>
                  <a:cubicBezTo>
                    <a:pt x="69861" y="0"/>
                    <a:pt x="90010" y="20149"/>
                    <a:pt x="90010" y="45005"/>
                  </a:cubicBezTo>
                  <a:lnTo>
                    <a:pt x="90010" y="88346"/>
                  </a:lnTo>
                  <a:cubicBezTo>
                    <a:pt x="90010" y="113202"/>
                    <a:pt x="69861" y="133351"/>
                    <a:pt x="45005" y="133351"/>
                  </a:cubicBezTo>
                  <a:cubicBezTo>
                    <a:pt x="20149" y="133351"/>
                    <a:pt x="0" y="113202"/>
                    <a:pt x="0" y="88346"/>
                  </a:cubicBezTo>
                  <a:lnTo>
                    <a:pt x="0" y="45005"/>
                  </a:lnTo>
                  <a:cubicBezTo>
                    <a:pt x="0" y="20149"/>
                    <a:pt x="20149" y="0"/>
                    <a:pt x="4500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9154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619B2AA7-DB73-4D7D-8FBB-AA462167624C}"/>
              </a:ext>
            </a:extLst>
          </p:cNvPr>
          <p:cNvGrpSpPr/>
          <p:nvPr/>
        </p:nvGrpSpPr>
        <p:grpSpPr>
          <a:xfrm>
            <a:off x="1689651" y="5508187"/>
            <a:ext cx="3478698" cy="4075684"/>
            <a:chOff x="331580" y="2589276"/>
            <a:chExt cx="1768982" cy="2072561"/>
          </a:xfrm>
        </p:grpSpPr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1B9E4587-7821-4E78-A227-C44685F9001E}"/>
                </a:ext>
              </a:extLst>
            </p:cNvPr>
            <p:cNvSpPr/>
            <p:nvPr/>
          </p:nvSpPr>
          <p:spPr bwMode="auto">
            <a:xfrm>
              <a:off x="498383" y="3320320"/>
              <a:ext cx="1435377" cy="512212"/>
            </a:xfrm>
            <a:custGeom>
              <a:avLst/>
              <a:gdLst>
                <a:gd name="connsiteX0" fmla="*/ 717688 w 1435377"/>
                <a:gd name="connsiteY0" fmla="*/ 0 h 512212"/>
                <a:gd name="connsiteX1" fmla="*/ 1432575 w 1435377"/>
                <a:gd name="connsiteY1" fmla="*/ 229921 h 512212"/>
                <a:gd name="connsiteX2" fmla="*/ 1435377 w 1435377"/>
                <a:gd name="connsiteY2" fmla="*/ 249698 h 512212"/>
                <a:gd name="connsiteX3" fmla="*/ 1423590 w 1435377"/>
                <a:gd name="connsiteY3" fmla="*/ 303275 h 512212"/>
                <a:gd name="connsiteX4" fmla="*/ 1421686 w 1435377"/>
                <a:gd name="connsiteY4" fmla="*/ 307720 h 512212"/>
                <a:gd name="connsiteX5" fmla="*/ 717688 w 1435377"/>
                <a:gd name="connsiteY5" fmla="*/ 512212 h 512212"/>
                <a:gd name="connsiteX6" fmla="*/ 13690 w 1435377"/>
                <a:gd name="connsiteY6" fmla="*/ 307720 h 512212"/>
                <a:gd name="connsiteX7" fmla="*/ 11789 w 1435377"/>
                <a:gd name="connsiteY7" fmla="*/ 303279 h 512212"/>
                <a:gd name="connsiteX8" fmla="*/ 0 w 1435377"/>
                <a:gd name="connsiteY8" fmla="*/ 249695 h 512212"/>
                <a:gd name="connsiteX9" fmla="*/ 2801 w 1435377"/>
                <a:gd name="connsiteY9" fmla="*/ 229921 h 512212"/>
                <a:gd name="connsiteX10" fmla="*/ 717688 w 1435377"/>
                <a:gd name="connsiteY10" fmla="*/ 0 h 51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5377" h="512212">
                  <a:moveTo>
                    <a:pt x="717688" y="0"/>
                  </a:moveTo>
                  <a:cubicBezTo>
                    <a:pt x="1089754" y="0"/>
                    <a:pt x="1395776" y="100778"/>
                    <a:pt x="1432575" y="229921"/>
                  </a:cubicBezTo>
                  <a:lnTo>
                    <a:pt x="1435377" y="249698"/>
                  </a:lnTo>
                  <a:lnTo>
                    <a:pt x="1423590" y="303275"/>
                  </a:lnTo>
                  <a:lnTo>
                    <a:pt x="1421686" y="307720"/>
                  </a:lnTo>
                  <a:cubicBezTo>
                    <a:pt x="1354679" y="424423"/>
                    <a:pt x="1064949" y="512212"/>
                    <a:pt x="717688" y="512212"/>
                  </a:cubicBezTo>
                  <a:cubicBezTo>
                    <a:pt x="370427" y="512212"/>
                    <a:pt x="80697" y="424423"/>
                    <a:pt x="13690" y="307720"/>
                  </a:cubicBezTo>
                  <a:lnTo>
                    <a:pt x="11789" y="303279"/>
                  </a:lnTo>
                  <a:lnTo>
                    <a:pt x="0" y="249695"/>
                  </a:lnTo>
                  <a:lnTo>
                    <a:pt x="2801" y="229921"/>
                  </a:lnTo>
                  <a:cubicBezTo>
                    <a:pt x="39601" y="100778"/>
                    <a:pt x="345623" y="0"/>
                    <a:pt x="717688" y="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accent3">
                  <a:lumMod val="9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DEB047B6-EB9A-4E80-AD46-ECC2681FD6BC}"/>
                </a:ext>
              </a:extLst>
            </p:cNvPr>
            <p:cNvSpPr/>
            <p:nvPr/>
          </p:nvSpPr>
          <p:spPr bwMode="auto">
            <a:xfrm>
              <a:off x="510171" y="3623596"/>
              <a:ext cx="1411801" cy="1007329"/>
            </a:xfrm>
            <a:custGeom>
              <a:avLst/>
              <a:gdLst>
                <a:gd name="connsiteX0" fmla="*/ 1411801 w 1411801"/>
                <a:gd name="connsiteY0" fmla="*/ 0 h 1007329"/>
                <a:gd name="connsiteX1" fmla="*/ 1232112 w 1411801"/>
                <a:gd name="connsiteY1" fmla="*/ 816725 h 1007329"/>
                <a:gd name="connsiteX2" fmla="*/ 705900 w 1411801"/>
                <a:gd name="connsiteY2" fmla="*/ 1007329 h 1007329"/>
                <a:gd name="connsiteX3" fmla="*/ 179688 w 1411801"/>
                <a:gd name="connsiteY3" fmla="*/ 816725 h 1007329"/>
                <a:gd name="connsiteX4" fmla="*/ 0 w 1411801"/>
                <a:gd name="connsiteY4" fmla="*/ 4 h 1007329"/>
                <a:gd name="connsiteX5" fmla="*/ 1901 w 1411801"/>
                <a:gd name="connsiteY5" fmla="*/ 4445 h 1007329"/>
                <a:gd name="connsiteX6" fmla="*/ 705899 w 1411801"/>
                <a:gd name="connsiteY6" fmla="*/ 208937 h 1007329"/>
                <a:gd name="connsiteX7" fmla="*/ 1409897 w 1411801"/>
                <a:gd name="connsiteY7" fmla="*/ 4445 h 1007329"/>
                <a:gd name="connsiteX8" fmla="*/ 1411801 w 1411801"/>
                <a:gd name="connsiteY8" fmla="*/ 0 h 100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801" h="1007329">
                  <a:moveTo>
                    <a:pt x="1411801" y="0"/>
                  </a:moveTo>
                  <a:lnTo>
                    <a:pt x="1232112" y="816725"/>
                  </a:lnTo>
                  <a:cubicBezTo>
                    <a:pt x="1182027" y="925503"/>
                    <a:pt x="965465" y="1007329"/>
                    <a:pt x="705900" y="1007329"/>
                  </a:cubicBezTo>
                  <a:cubicBezTo>
                    <a:pt x="446335" y="1007329"/>
                    <a:pt x="229774" y="925503"/>
                    <a:pt x="179688" y="816725"/>
                  </a:cubicBezTo>
                  <a:lnTo>
                    <a:pt x="0" y="4"/>
                  </a:lnTo>
                  <a:lnTo>
                    <a:pt x="1901" y="4445"/>
                  </a:lnTo>
                  <a:cubicBezTo>
                    <a:pt x="68908" y="121148"/>
                    <a:pt x="358638" y="208937"/>
                    <a:pt x="705899" y="208937"/>
                  </a:cubicBezTo>
                  <a:cubicBezTo>
                    <a:pt x="1053160" y="208937"/>
                    <a:pt x="1342890" y="121148"/>
                    <a:pt x="1409897" y="4445"/>
                  </a:cubicBezTo>
                  <a:lnTo>
                    <a:pt x="1411801" y="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chemeClr val="accent3">
                  <a:lumMod val="9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B2D9866B-2955-4FBC-9783-5ABFEEA46461}"/>
                </a:ext>
              </a:extLst>
            </p:cNvPr>
            <p:cNvSpPr/>
            <p:nvPr/>
          </p:nvSpPr>
          <p:spPr bwMode="auto">
            <a:xfrm>
              <a:off x="696163" y="4228756"/>
              <a:ext cx="1039816" cy="40820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D25F3468-BA62-4207-9579-E12296778FB9}"/>
                </a:ext>
              </a:extLst>
            </p:cNvPr>
            <p:cNvSpPr/>
            <p:nvPr/>
          </p:nvSpPr>
          <p:spPr bwMode="auto">
            <a:xfrm>
              <a:off x="336343" y="2960795"/>
              <a:ext cx="1759456" cy="1701042"/>
            </a:xfrm>
            <a:custGeom>
              <a:avLst/>
              <a:gdLst>
                <a:gd name="connsiteX0" fmla="*/ 0 w 1759456"/>
                <a:gd name="connsiteY0" fmla="*/ 0 h 1701042"/>
                <a:gd name="connsiteX1" fmla="*/ 5464 w 1759456"/>
                <a:gd name="connsiteY1" fmla="*/ 0 h 1701042"/>
                <a:gd name="connsiteX2" fmla="*/ 6662 w 1759456"/>
                <a:gd name="connsiteY2" fmla="*/ 9164 h 1701042"/>
                <a:gd name="connsiteX3" fmla="*/ 879729 w 1759456"/>
                <a:gd name="connsiteY3" fmla="*/ 313332 h 1701042"/>
                <a:gd name="connsiteX4" fmla="*/ 1752796 w 1759456"/>
                <a:gd name="connsiteY4" fmla="*/ 9164 h 1701042"/>
                <a:gd name="connsiteX5" fmla="*/ 1753995 w 1759456"/>
                <a:gd name="connsiteY5" fmla="*/ 0 h 1701042"/>
                <a:gd name="connsiteX6" fmla="*/ 1759456 w 1759456"/>
                <a:gd name="connsiteY6" fmla="*/ 0 h 1701042"/>
                <a:gd name="connsiteX7" fmla="*/ 1428979 w 1759456"/>
                <a:gd name="connsiteY7" fmla="*/ 1502093 h 1701042"/>
                <a:gd name="connsiteX8" fmla="*/ 879729 w 1759456"/>
                <a:gd name="connsiteY8" fmla="*/ 1701042 h 1701042"/>
                <a:gd name="connsiteX9" fmla="*/ 330479 w 1759456"/>
                <a:gd name="connsiteY9" fmla="*/ 1502093 h 170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9456" h="1701042">
                  <a:moveTo>
                    <a:pt x="0" y="0"/>
                  </a:moveTo>
                  <a:lnTo>
                    <a:pt x="5464" y="0"/>
                  </a:lnTo>
                  <a:lnTo>
                    <a:pt x="6662" y="9164"/>
                  </a:lnTo>
                  <a:cubicBezTo>
                    <a:pt x="51604" y="180011"/>
                    <a:pt x="425338" y="313332"/>
                    <a:pt x="879729" y="313332"/>
                  </a:cubicBezTo>
                  <a:cubicBezTo>
                    <a:pt x="1334120" y="313332"/>
                    <a:pt x="1707854" y="180011"/>
                    <a:pt x="1752796" y="9164"/>
                  </a:cubicBezTo>
                  <a:lnTo>
                    <a:pt x="1753995" y="0"/>
                  </a:lnTo>
                  <a:lnTo>
                    <a:pt x="1759456" y="0"/>
                  </a:lnTo>
                  <a:lnTo>
                    <a:pt x="1428979" y="1502093"/>
                  </a:lnTo>
                  <a:cubicBezTo>
                    <a:pt x="1376701" y="1615633"/>
                    <a:pt x="1150658" y="1701042"/>
                    <a:pt x="879729" y="1701042"/>
                  </a:cubicBezTo>
                  <a:cubicBezTo>
                    <a:pt x="608800" y="1701042"/>
                    <a:pt x="382757" y="1615633"/>
                    <a:pt x="330479" y="150209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alpha val="20000"/>
                  </a:srgbClr>
                </a:gs>
                <a:gs pos="50000">
                  <a:srgbClr val="00B0F0">
                    <a:alpha val="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0800000" scaled="1"/>
              <a:tileRect/>
            </a:gra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E801C082-184A-4D09-B629-9DC83F4FCECD}"/>
                </a:ext>
              </a:extLst>
            </p:cNvPr>
            <p:cNvSpPr/>
            <p:nvPr/>
          </p:nvSpPr>
          <p:spPr bwMode="auto">
            <a:xfrm>
              <a:off x="362490" y="2619175"/>
              <a:ext cx="1707162" cy="644746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10800000" scaled="1"/>
              <a:tileRect/>
            </a:gradFill>
            <a:ln w="9525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EF29BD1B-EB4F-4E31-B3D7-695DFB0871C3}"/>
                </a:ext>
              </a:extLst>
            </p:cNvPr>
            <p:cNvSpPr/>
            <p:nvPr/>
          </p:nvSpPr>
          <p:spPr bwMode="auto">
            <a:xfrm>
              <a:off x="331580" y="2589276"/>
              <a:ext cx="1768982" cy="711132"/>
            </a:xfrm>
            <a:custGeom>
              <a:avLst/>
              <a:gdLst>
                <a:gd name="connsiteX0" fmla="*/ 875467 w 1755196"/>
                <a:gd name="connsiteY0" fmla="*/ 28488 h 677620"/>
                <a:gd name="connsiteX1" fmla="*/ 28538 w 1755196"/>
                <a:gd name="connsiteY1" fmla="*/ 335669 h 677620"/>
                <a:gd name="connsiteX2" fmla="*/ 875467 w 1755196"/>
                <a:gd name="connsiteY2" fmla="*/ 642850 h 677620"/>
                <a:gd name="connsiteX3" fmla="*/ 1722396 w 1755196"/>
                <a:gd name="connsiteY3" fmla="*/ 335669 h 677620"/>
                <a:gd name="connsiteX4" fmla="*/ 875467 w 1755196"/>
                <a:gd name="connsiteY4" fmla="*/ 28488 h 677620"/>
                <a:gd name="connsiteX5" fmla="*/ 877598 w 1755196"/>
                <a:gd name="connsiteY5" fmla="*/ 0 h 677620"/>
                <a:gd name="connsiteX6" fmla="*/ 1755196 w 1755196"/>
                <a:gd name="connsiteY6" fmla="*/ 338810 h 677620"/>
                <a:gd name="connsiteX7" fmla="*/ 877598 w 1755196"/>
                <a:gd name="connsiteY7" fmla="*/ 677620 h 677620"/>
                <a:gd name="connsiteX8" fmla="*/ 0 w 1755196"/>
                <a:gd name="connsiteY8" fmla="*/ 338810 h 677620"/>
                <a:gd name="connsiteX9" fmla="*/ 877598 w 1755196"/>
                <a:gd name="connsiteY9" fmla="*/ 0 h 6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5196" h="677620">
                  <a:moveTo>
                    <a:pt x="875467" y="28488"/>
                  </a:moveTo>
                  <a:cubicBezTo>
                    <a:pt x="407721" y="28488"/>
                    <a:pt x="28538" y="166018"/>
                    <a:pt x="28538" y="335669"/>
                  </a:cubicBezTo>
                  <a:cubicBezTo>
                    <a:pt x="28538" y="505320"/>
                    <a:pt x="407721" y="642850"/>
                    <a:pt x="875467" y="642850"/>
                  </a:cubicBezTo>
                  <a:cubicBezTo>
                    <a:pt x="1343213" y="642850"/>
                    <a:pt x="1722396" y="505320"/>
                    <a:pt x="1722396" y="335669"/>
                  </a:cubicBezTo>
                  <a:cubicBezTo>
                    <a:pt x="1722396" y="166018"/>
                    <a:pt x="1343213" y="28488"/>
                    <a:pt x="875467" y="28488"/>
                  </a:cubicBezTo>
                  <a:close/>
                  <a:moveTo>
                    <a:pt x="877598" y="0"/>
                  </a:moveTo>
                  <a:cubicBezTo>
                    <a:pt x="1362282" y="0"/>
                    <a:pt x="1755196" y="151690"/>
                    <a:pt x="1755196" y="338810"/>
                  </a:cubicBezTo>
                  <a:cubicBezTo>
                    <a:pt x="1755196" y="525930"/>
                    <a:pt x="1362282" y="677620"/>
                    <a:pt x="877598" y="677620"/>
                  </a:cubicBezTo>
                  <a:cubicBezTo>
                    <a:pt x="392914" y="677620"/>
                    <a:pt x="0" y="525930"/>
                    <a:pt x="0" y="338810"/>
                  </a:cubicBezTo>
                  <a:cubicBezTo>
                    <a:pt x="0" y="151690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976D1629-F3E5-4CBA-A62F-D890F5453D31}"/>
                </a:ext>
              </a:extLst>
            </p:cNvPr>
            <p:cNvSpPr/>
            <p:nvPr/>
          </p:nvSpPr>
          <p:spPr bwMode="auto">
            <a:xfrm>
              <a:off x="331580" y="2589276"/>
              <a:ext cx="1768982" cy="2072561"/>
            </a:xfrm>
            <a:custGeom>
              <a:avLst/>
              <a:gdLst>
                <a:gd name="connsiteX0" fmla="*/ 884491 w 1768982"/>
                <a:gd name="connsiteY0" fmla="*/ 0 h 2072561"/>
                <a:gd name="connsiteX1" fmla="*/ 1768982 w 1768982"/>
                <a:gd name="connsiteY1" fmla="*/ 355566 h 2072561"/>
                <a:gd name="connsiteX2" fmla="*/ 1764416 w 1768982"/>
                <a:gd name="connsiteY2" fmla="*/ 391921 h 2072561"/>
                <a:gd name="connsiteX3" fmla="*/ 1753274 w 1768982"/>
                <a:gd name="connsiteY3" fmla="*/ 421269 h 2072561"/>
                <a:gd name="connsiteX4" fmla="*/ 1433742 w 1768982"/>
                <a:gd name="connsiteY4" fmla="*/ 1873612 h 2072561"/>
                <a:gd name="connsiteX5" fmla="*/ 884492 w 1768982"/>
                <a:gd name="connsiteY5" fmla="*/ 2072561 h 2072561"/>
                <a:gd name="connsiteX6" fmla="*/ 335242 w 1768982"/>
                <a:gd name="connsiteY6" fmla="*/ 1873612 h 2072561"/>
                <a:gd name="connsiteX7" fmla="*/ 15709 w 1768982"/>
                <a:gd name="connsiteY7" fmla="*/ 421270 h 2072561"/>
                <a:gd name="connsiteX8" fmla="*/ 4566 w 1768982"/>
                <a:gd name="connsiteY8" fmla="*/ 391921 h 2072561"/>
                <a:gd name="connsiteX9" fmla="*/ 0 w 1768982"/>
                <a:gd name="connsiteY9" fmla="*/ 355566 h 2072561"/>
                <a:gd name="connsiteX10" fmla="*/ 884491 w 1768982"/>
                <a:gd name="connsiteY10" fmla="*/ 0 h 207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8982" h="2072561">
                  <a:moveTo>
                    <a:pt x="884491" y="0"/>
                  </a:moveTo>
                  <a:cubicBezTo>
                    <a:pt x="1372982" y="0"/>
                    <a:pt x="1768982" y="159192"/>
                    <a:pt x="1768982" y="355566"/>
                  </a:cubicBezTo>
                  <a:cubicBezTo>
                    <a:pt x="1768982" y="367839"/>
                    <a:pt x="1767435" y="379968"/>
                    <a:pt x="1764416" y="391921"/>
                  </a:cubicBezTo>
                  <a:lnTo>
                    <a:pt x="1753274" y="421269"/>
                  </a:lnTo>
                  <a:lnTo>
                    <a:pt x="1433742" y="1873612"/>
                  </a:lnTo>
                  <a:cubicBezTo>
                    <a:pt x="1381464" y="1987152"/>
                    <a:pt x="1155421" y="2072561"/>
                    <a:pt x="884492" y="2072561"/>
                  </a:cubicBezTo>
                  <a:cubicBezTo>
                    <a:pt x="613563" y="2072561"/>
                    <a:pt x="387520" y="1987152"/>
                    <a:pt x="335242" y="1873612"/>
                  </a:cubicBezTo>
                  <a:lnTo>
                    <a:pt x="15709" y="421270"/>
                  </a:lnTo>
                  <a:lnTo>
                    <a:pt x="4566" y="391921"/>
                  </a:lnTo>
                  <a:cubicBezTo>
                    <a:pt x="1547" y="379968"/>
                    <a:pt x="0" y="367839"/>
                    <a:pt x="0" y="355566"/>
                  </a:cubicBezTo>
                  <a:cubicBezTo>
                    <a:pt x="0" y="159192"/>
                    <a:pt x="396000" y="0"/>
                    <a:pt x="884491" y="0"/>
                  </a:cubicBezTo>
                  <a:close/>
                </a:path>
              </a:pathLst>
            </a:custGeom>
            <a:noFill/>
            <a:ln w="254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510B7FC1-2B6B-4E7D-9165-7070BB6FED0C}"/>
                </a:ext>
              </a:extLst>
            </p:cNvPr>
            <p:cNvSpPr/>
            <p:nvPr/>
          </p:nvSpPr>
          <p:spPr bwMode="auto">
            <a:xfrm rot="729086">
              <a:off x="1867362" y="3215522"/>
              <a:ext cx="80257" cy="459755"/>
            </a:xfrm>
            <a:custGeom>
              <a:avLst/>
              <a:gdLst>
                <a:gd name="connsiteX0" fmla="*/ 45005 w 90010"/>
                <a:gd name="connsiteY0" fmla="*/ 176212 h 540060"/>
                <a:gd name="connsiteX1" fmla="*/ 90010 w 90010"/>
                <a:gd name="connsiteY1" fmla="*/ 221217 h 540060"/>
                <a:gd name="connsiteX2" fmla="*/ 90010 w 90010"/>
                <a:gd name="connsiteY2" fmla="*/ 495055 h 540060"/>
                <a:gd name="connsiteX3" fmla="*/ 45005 w 90010"/>
                <a:gd name="connsiteY3" fmla="*/ 540060 h 540060"/>
                <a:gd name="connsiteX4" fmla="*/ 0 w 90010"/>
                <a:gd name="connsiteY4" fmla="*/ 495055 h 540060"/>
                <a:gd name="connsiteX5" fmla="*/ 0 w 90010"/>
                <a:gd name="connsiteY5" fmla="*/ 221217 h 540060"/>
                <a:gd name="connsiteX6" fmla="*/ 45005 w 90010"/>
                <a:gd name="connsiteY6" fmla="*/ 176212 h 540060"/>
                <a:gd name="connsiteX7" fmla="*/ 45005 w 90010"/>
                <a:gd name="connsiteY7" fmla="*/ 0 h 540060"/>
                <a:gd name="connsiteX8" fmla="*/ 90010 w 90010"/>
                <a:gd name="connsiteY8" fmla="*/ 45005 h 540060"/>
                <a:gd name="connsiteX9" fmla="*/ 90010 w 90010"/>
                <a:gd name="connsiteY9" fmla="*/ 88346 h 540060"/>
                <a:gd name="connsiteX10" fmla="*/ 45005 w 90010"/>
                <a:gd name="connsiteY10" fmla="*/ 133351 h 540060"/>
                <a:gd name="connsiteX11" fmla="*/ 0 w 90010"/>
                <a:gd name="connsiteY11" fmla="*/ 88346 h 540060"/>
                <a:gd name="connsiteX12" fmla="*/ 0 w 90010"/>
                <a:gd name="connsiteY12" fmla="*/ 45005 h 540060"/>
                <a:gd name="connsiteX13" fmla="*/ 45005 w 90010"/>
                <a:gd name="connsiteY13" fmla="*/ 0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010" h="540060">
                  <a:moveTo>
                    <a:pt x="45005" y="176212"/>
                  </a:moveTo>
                  <a:cubicBezTo>
                    <a:pt x="69861" y="176212"/>
                    <a:pt x="90010" y="196361"/>
                    <a:pt x="90010" y="221217"/>
                  </a:cubicBezTo>
                  <a:lnTo>
                    <a:pt x="90010" y="495055"/>
                  </a:lnTo>
                  <a:cubicBezTo>
                    <a:pt x="90010" y="519911"/>
                    <a:pt x="69861" y="540060"/>
                    <a:pt x="45005" y="540060"/>
                  </a:cubicBezTo>
                  <a:cubicBezTo>
                    <a:pt x="20149" y="540060"/>
                    <a:pt x="0" y="519911"/>
                    <a:pt x="0" y="495055"/>
                  </a:cubicBezTo>
                  <a:lnTo>
                    <a:pt x="0" y="221217"/>
                  </a:lnTo>
                  <a:cubicBezTo>
                    <a:pt x="0" y="196361"/>
                    <a:pt x="20149" y="176212"/>
                    <a:pt x="45005" y="176212"/>
                  </a:cubicBezTo>
                  <a:close/>
                  <a:moveTo>
                    <a:pt x="45005" y="0"/>
                  </a:moveTo>
                  <a:cubicBezTo>
                    <a:pt x="69861" y="0"/>
                    <a:pt x="90010" y="20149"/>
                    <a:pt x="90010" y="45005"/>
                  </a:cubicBezTo>
                  <a:lnTo>
                    <a:pt x="90010" y="88346"/>
                  </a:lnTo>
                  <a:cubicBezTo>
                    <a:pt x="90010" y="113202"/>
                    <a:pt x="69861" y="133351"/>
                    <a:pt x="45005" y="133351"/>
                  </a:cubicBezTo>
                  <a:cubicBezTo>
                    <a:pt x="20149" y="133351"/>
                    <a:pt x="0" y="113202"/>
                    <a:pt x="0" y="88346"/>
                  </a:cubicBezTo>
                  <a:lnTo>
                    <a:pt x="0" y="45005"/>
                  </a:lnTo>
                  <a:cubicBezTo>
                    <a:pt x="0" y="20149"/>
                    <a:pt x="20149" y="0"/>
                    <a:pt x="4500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1340CC8-097B-4735-A327-DA6895154BF1}"/>
              </a:ext>
            </a:extLst>
          </p:cNvPr>
          <p:cNvSpPr txBox="1"/>
          <p:nvPr/>
        </p:nvSpPr>
        <p:spPr>
          <a:xfrm>
            <a:off x="0" y="479136"/>
            <a:ext cx="6858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lnSpc>
                <a:spcPts val="6400"/>
              </a:lnSpc>
              <a:spcAft>
                <a:spcPts val="30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ja-JP" altLang="en-US" sz="8000" dirty="0"/>
              <a:t>お水は</a:t>
            </a:r>
            <a:br>
              <a:rPr lang="en-US" altLang="ja-JP" sz="8000" dirty="0"/>
            </a:br>
            <a:r>
              <a:rPr lang="ja-JP" altLang="en-US" sz="8000" dirty="0">
                <a:solidFill>
                  <a:srgbClr val="FF0000"/>
                </a:solidFill>
              </a:rPr>
              <a:t>セルフ</a:t>
            </a:r>
            <a:br>
              <a:rPr lang="en-US" altLang="ja-JP" sz="8000" dirty="0">
                <a:solidFill>
                  <a:srgbClr val="FF0000"/>
                </a:solidFill>
              </a:rPr>
            </a:br>
            <a:r>
              <a:rPr lang="ja-JP" altLang="en-US" sz="8000" dirty="0">
                <a:solidFill>
                  <a:srgbClr val="FF0000"/>
                </a:solidFill>
              </a:rPr>
              <a:t>サービスで</a:t>
            </a:r>
            <a:br>
              <a:rPr lang="en-US" altLang="ja-JP" sz="8000" dirty="0"/>
            </a:br>
            <a:r>
              <a:rPr lang="ja-JP" altLang="en-US" sz="8000" dirty="0"/>
              <a:t>お願いします</a:t>
            </a:r>
          </a:p>
        </p:txBody>
      </p:sp>
    </p:spTree>
    <p:extLst>
      <p:ext uri="{BB962C8B-B14F-4D97-AF65-F5344CB8AC3E}">
        <p14:creationId xmlns:p14="http://schemas.microsoft.com/office/powerpoint/2010/main" val="3140501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BC91AF0-1AF1-4F7F-89E0-56026252F632}"/>
              </a:ext>
            </a:extLst>
          </p:cNvPr>
          <p:cNvSpPr/>
          <p:nvPr/>
        </p:nvSpPr>
        <p:spPr>
          <a:xfrm>
            <a:off x="0" y="-16040"/>
            <a:ext cx="6858000" cy="141551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59E1541-10A8-42B3-9533-BC96D39D9062}"/>
              </a:ext>
            </a:extLst>
          </p:cNvPr>
          <p:cNvSpPr txBox="1"/>
          <p:nvPr/>
        </p:nvSpPr>
        <p:spPr>
          <a:xfrm>
            <a:off x="0" y="266451"/>
            <a:ext cx="6857999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lnSpc>
                <a:spcPts val="6400"/>
              </a:lnSpc>
              <a:spcAft>
                <a:spcPts val="30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/>
              <a:t>お客様へ</a:t>
            </a: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DC751143-6FD1-4273-8368-B3225113F6DB}"/>
              </a:ext>
            </a:extLst>
          </p:cNvPr>
          <p:cNvGrpSpPr/>
          <p:nvPr/>
        </p:nvGrpSpPr>
        <p:grpSpPr>
          <a:xfrm>
            <a:off x="2120377" y="1886604"/>
            <a:ext cx="2617246" cy="3066396"/>
            <a:chOff x="331580" y="2589276"/>
            <a:chExt cx="1768982" cy="2072561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27548DCC-E41A-42F4-9076-43CA1C67A5CF}"/>
                </a:ext>
              </a:extLst>
            </p:cNvPr>
            <p:cNvSpPr/>
            <p:nvPr/>
          </p:nvSpPr>
          <p:spPr bwMode="auto">
            <a:xfrm>
              <a:off x="498383" y="3320320"/>
              <a:ext cx="1435377" cy="512212"/>
            </a:xfrm>
            <a:custGeom>
              <a:avLst/>
              <a:gdLst>
                <a:gd name="connsiteX0" fmla="*/ 717688 w 1435377"/>
                <a:gd name="connsiteY0" fmla="*/ 0 h 512212"/>
                <a:gd name="connsiteX1" fmla="*/ 1432575 w 1435377"/>
                <a:gd name="connsiteY1" fmla="*/ 229921 h 512212"/>
                <a:gd name="connsiteX2" fmla="*/ 1435377 w 1435377"/>
                <a:gd name="connsiteY2" fmla="*/ 249698 h 512212"/>
                <a:gd name="connsiteX3" fmla="*/ 1423590 w 1435377"/>
                <a:gd name="connsiteY3" fmla="*/ 303275 h 512212"/>
                <a:gd name="connsiteX4" fmla="*/ 1421686 w 1435377"/>
                <a:gd name="connsiteY4" fmla="*/ 307720 h 512212"/>
                <a:gd name="connsiteX5" fmla="*/ 717688 w 1435377"/>
                <a:gd name="connsiteY5" fmla="*/ 512212 h 512212"/>
                <a:gd name="connsiteX6" fmla="*/ 13690 w 1435377"/>
                <a:gd name="connsiteY6" fmla="*/ 307720 h 512212"/>
                <a:gd name="connsiteX7" fmla="*/ 11789 w 1435377"/>
                <a:gd name="connsiteY7" fmla="*/ 303279 h 512212"/>
                <a:gd name="connsiteX8" fmla="*/ 0 w 1435377"/>
                <a:gd name="connsiteY8" fmla="*/ 249695 h 512212"/>
                <a:gd name="connsiteX9" fmla="*/ 2801 w 1435377"/>
                <a:gd name="connsiteY9" fmla="*/ 229921 h 512212"/>
                <a:gd name="connsiteX10" fmla="*/ 717688 w 1435377"/>
                <a:gd name="connsiteY10" fmla="*/ 0 h 51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5377" h="512212">
                  <a:moveTo>
                    <a:pt x="717688" y="0"/>
                  </a:moveTo>
                  <a:cubicBezTo>
                    <a:pt x="1089754" y="0"/>
                    <a:pt x="1395776" y="100778"/>
                    <a:pt x="1432575" y="229921"/>
                  </a:cubicBezTo>
                  <a:lnTo>
                    <a:pt x="1435377" y="249698"/>
                  </a:lnTo>
                  <a:lnTo>
                    <a:pt x="1423590" y="303275"/>
                  </a:lnTo>
                  <a:lnTo>
                    <a:pt x="1421686" y="307720"/>
                  </a:lnTo>
                  <a:cubicBezTo>
                    <a:pt x="1354679" y="424423"/>
                    <a:pt x="1064949" y="512212"/>
                    <a:pt x="717688" y="512212"/>
                  </a:cubicBezTo>
                  <a:cubicBezTo>
                    <a:pt x="370427" y="512212"/>
                    <a:pt x="80697" y="424423"/>
                    <a:pt x="13690" y="307720"/>
                  </a:cubicBezTo>
                  <a:lnTo>
                    <a:pt x="11789" y="303279"/>
                  </a:lnTo>
                  <a:lnTo>
                    <a:pt x="0" y="249695"/>
                  </a:lnTo>
                  <a:lnTo>
                    <a:pt x="2801" y="229921"/>
                  </a:lnTo>
                  <a:cubicBezTo>
                    <a:pt x="39601" y="100778"/>
                    <a:pt x="345623" y="0"/>
                    <a:pt x="717688" y="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accent3">
                  <a:lumMod val="9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0B59D246-BBF6-498C-B3B5-6EACC1B7E22C}"/>
                </a:ext>
              </a:extLst>
            </p:cNvPr>
            <p:cNvSpPr/>
            <p:nvPr/>
          </p:nvSpPr>
          <p:spPr bwMode="auto">
            <a:xfrm>
              <a:off x="510171" y="3623596"/>
              <a:ext cx="1411801" cy="1007329"/>
            </a:xfrm>
            <a:custGeom>
              <a:avLst/>
              <a:gdLst>
                <a:gd name="connsiteX0" fmla="*/ 1411801 w 1411801"/>
                <a:gd name="connsiteY0" fmla="*/ 0 h 1007329"/>
                <a:gd name="connsiteX1" fmla="*/ 1232112 w 1411801"/>
                <a:gd name="connsiteY1" fmla="*/ 816725 h 1007329"/>
                <a:gd name="connsiteX2" fmla="*/ 705900 w 1411801"/>
                <a:gd name="connsiteY2" fmla="*/ 1007329 h 1007329"/>
                <a:gd name="connsiteX3" fmla="*/ 179688 w 1411801"/>
                <a:gd name="connsiteY3" fmla="*/ 816725 h 1007329"/>
                <a:gd name="connsiteX4" fmla="*/ 0 w 1411801"/>
                <a:gd name="connsiteY4" fmla="*/ 4 h 1007329"/>
                <a:gd name="connsiteX5" fmla="*/ 1901 w 1411801"/>
                <a:gd name="connsiteY5" fmla="*/ 4445 h 1007329"/>
                <a:gd name="connsiteX6" fmla="*/ 705899 w 1411801"/>
                <a:gd name="connsiteY6" fmla="*/ 208937 h 1007329"/>
                <a:gd name="connsiteX7" fmla="*/ 1409897 w 1411801"/>
                <a:gd name="connsiteY7" fmla="*/ 4445 h 1007329"/>
                <a:gd name="connsiteX8" fmla="*/ 1411801 w 1411801"/>
                <a:gd name="connsiteY8" fmla="*/ 0 h 100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801" h="1007329">
                  <a:moveTo>
                    <a:pt x="1411801" y="0"/>
                  </a:moveTo>
                  <a:lnTo>
                    <a:pt x="1232112" y="816725"/>
                  </a:lnTo>
                  <a:cubicBezTo>
                    <a:pt x="1182027" y="925503"/>
                    <a:pt x="965465" y="1007329"/>
                    <a:pt x="705900" y="1007329"/>
                  </a:cubicBezTo>
                  <a:cubicBezTo>
                    <a:pt x="446335" y="1007329"/>
                    <a:pt x="229774" y="925503"/>
                    <a:pt x="179688" y="816725"/>
                  </a:cubicBezTo>
                  <a:lnTo>
                    <a:pt x="0" y="4"/>
                  </a:lnTo>
                  <a:lnTo>
                    <a:pt x="1901" y="4445"/>
                  </a:lnTo>
                  <a:cubicBezTo>
                    <a:pt x="68908" y="121148"/>
                    <a:pt x="358638" y="208937"/>
                    <a:pt x="705899" y="208937"/>
                  </a:cubicBezTo>
                  <a:cubicBezTo>
                    <a:pt x="1053160" y="208937"/>
                    <a:pt x="1342890" y="121148"/>
                    <a:pt x="1409897" y="4445"/>
                  </a:cubicBezTo>
                  <a:lnTo>
                    <a:pt x="1411801" y="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chemeClr val="accent3">
                  <a:lumMod val="9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BF33AE52-5EED-4F28-9785-5D4D3BD94059}"/>
                </a:ext>
              </a:extLst>
            </p:cNvPr>
            <p:cNvSpPr/>
            <p:nvPr/>
          </p:nvSpPr>
          <p:spPr bwMode="auto">
            <a:xfrm>
              <a:off x="696163" y="4228756"/>
              <a:ext cx="1039816" cy="40820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0640F1DB-03F7-42E5-89B9-8DF4F3B418B2}"/>
                </a:ext>
              </a:extLst>
            </p:cNvPr>
            <p:cNvSpPr/>
            <p:nvPr/>
          </p:nvSpPr>
          <p:spPr bwMode="auto">
            <a:xfrm>
              <a:off x="336343" y="2960795"/>
              <a:ext cx="1759456" cy="1701042"/>
            </a:xfrm>
            <a:custGeom>
              <a:avLst/>
              <a:gdLst>
                <a:gd name="connsiteX0" fmla="*/ 0 w 1759456"/>
                <a:gd name="connsiteY0" fmla="*/ 0 h 1701042"/>
                <a:gd name="connsiteX1" fmla="*/ 5464 w 1759456"/>
                <a:gd name="connsiteY1" fmla="*/ 0 h 1701042"/>
                <a:gd name="connsiteX2" fmla="*/ 6662 w 1759456"/>
                <a:gd name="connsiteY2" fmla="*/ 9164 h 1701042"/>
                <a:gd name="connsiteX3" fmla="*/ 879729 w 1759456"/>
                <a:gd name="connsiteY3" fmla="*/ 313332 h 1701042"/>
                <a:gd name="connsiteX4" fmla="*/ 1752796 w 1759456"/>
                <a:gd name="connsiteY4" fmla="*/ 9164 h 1701042"/>
                <a:gd name="connsiteX5" fmla="*/ 1753995 w 1759456"/>
                <a:gd name="connsiteY5" fmla="*/ 0 h 1701042"/>
                <a:gd name="connsiteX6" fmla="*/ 1759456 w 1759456"/>
                <a:gd name="connsiteY6" fmla="*/ 0 h 1701042"/>
                <a:gd name="connsiteX7" fmla="*/ 1428979 w 1759456"/>
                <a:gd name="connsiteY7" fmla="*/ 1502093 h 1701042"/>
                <a:gd name="connsiteX8" fmla="*/ 879729 w 1759456"/>
                <a:gd name="connsiteY8" fmla="*/ 1701042 h 1701042"/>
                <a:gd name="connsiteX9" fmla="*/ 330479 w 1759456"/>
                <a:gd name="connsiteY9" fmla="*/ 1502093 h 170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9456" h="1701042">
                  <a:moveTo>
                    <a:pt x="0" y="0"/>
                  </a:moveTo>
                  <a:lnTo>
                    <a:pt x="5464" y="0"/>
                  </a:lnTo>
                  <a:lnTo>
                    <a:pt x="6662" y="9164"/>
                  </a:lnTo>
                  <a:cubicBezTo>
                    <a:pt x="51604" y="180011"/>
                    <a:pt x="425338" y="313332"/>
                    <a:pt x="879729" y="313332"/>
                  </a:cubicBezTo>
                  <a:cubicBezTo>
                    <a:pt x="1334120" y="313332"/>
                    <a:pt x="1707854" y="180011"/>
                    <a:pt x="1752796" y="9164"/>
                  </a:cubicBezTo>
                  <a:lnTo>
                    <a:pt x="1753995" y="0"/>
                  </a:lnTo>
                  <a:lnTo>
                    <a:pt x="1759456" y="0"/>
                  </a:lnTo>
                  <a:lnTo>
                    <a:pt x="1428979" y="1502093"/>
                  </a:lnTo>
                  <a:cubicBezTo>
                    <a:pt x="1376701" y="1615633"/>
                    <a:pt x="1150658" y="1701042"/>
                    <a:pt x="879729" y="1701042"/>
                  </a:cubicBezTo>
                  <a:cubicBezTo>
                    <a:pt x="608800" y="1701042"/>
                    <a:pt x="382757" y="1615633"/>
                    <a:pt x="330479" y="150209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alpha val="20000"/>
                  </a:srgbClr>
                </a:gs>
                <a:gs pos="50000">
                  <a:srgbClr val="00B0F0">
                    <a:alpha val="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0800000" scaled="1"/>
              <a:tileRect/>
            </a:gra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BB8FFDF7-ED79-43EF-B899-B0808E3A4CD3}"/>
                </a:ext>
              </a:extLst>
            </p:cNvPr>
            <p:cNvSpPr/>
            <p:nvPr/>
          </p:nvSpPr>
          <p:spPr bwMode="auto">
            <a:xfrm>
              <a:off x="362490" y="2619175"/>
              <a:ext cx="1707162" cy="644746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10800000" scaled="1"/>
              <a:tileRect/>
            </a:gradFill>
            <a:ln w="9525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B9F13179-5BFE-46FE-B66D-1C7D17570F7C}"/>
                </a:ext>
              </a:extLst>
            </p:cNvPr>
            <p:cNvSpPr/>
            <p:nvPr/>
          </p:nvSpPr>
          <p:spPr bwMode="auto">
            <a:xfrm>
              <a:off x="331580" y="2589276"/>
              <a:ext cx="1768982" cy="711132"/>
            </a:xfrm>
            <a:custGeom>
              <a:avLst/>
              <a:gdLst>
                <a:gd name="connsiteX0" fmla="*/ 875467 w 1755196"/>
                <a:gd name="connsiteY0" fmla="*/ 28488 h 677620"/>
                <a:gd name="connsiteX1" fmla="*/ 28538 w 1755196"/>
                <a:gd name="connsiteY1" fmla="*/ 335669 h 677620"/>
                <a:gd name="connsiteX2" fmla="*/ 875467 w 1755196"/>
                <a:gd name="connsiteY2" fmla="*/ 642850 h 677620"/>
                <a:gd name="connsiteX3" fmla="*/ 1722396 w 1755196"/>
                <a:gd name="connsiteY3" fmla="*/ 335669 h 677620"/>
                <a:gd name="connsiteX4" fmla="*/ 875467 w 1755196"/>
                <a:gd name="connsiteY4" fmla="*/ 28488 h 677620"/>
                <a:gd name="connsiteX5" fmla="*/ 877598 w 1755196"/>
                <a:gd name="connsiteY5" fmla="*/ 0 h 677620"/>
                <a:gd name="connsiteX6" fmla="*/ 1755196 w 1755196"/>
                <a:gd name="connsiteY6" fmla="*/ 338810 h 677620"/>
                <a:gd name="connsiteX7" fmla="*/ 877598 w 1755196"/>
                <a:gd name="connsiteY7" fmla="*/ 677620 h 677620"/>
                <a:gd name="connsiteX8" fmla="*/ 0 w 1755196"/>
                <a:gd name="connsiteY8" fmla="*/ 338810 h 677620"/>
                <a:gd name="connsiteX9" fmla="*/ 877598 w 1755196"/>
                <a:gd name="connsiteY9" fmla="*/ 0 h 6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5196" h="677620">
                  <a:moveTo>
                    <a:pt x="875467" y="28488"/>
                  </a:moveTo>
                  <a:cubicBezTo>
                    <a:pt x="407721" y="28488"/>
                    <a:pt x="28538" y="166018"/>
                    <a:pt x="28538" y="335669"/>
                  </a:cubicBezTo>
                  <a:cubicBezTo>
                    <a:pt x="28538" y="505320"/>
                    <a:pt x="407721" y="642850"/>
                    <a:pt x="875467" y="642850"/>
                  </a:cubicBezTo>
                  <a:cubicBezTo>
                    <a:pt x="1343213" y="642850"/>
                    <a:pt x="1722396" y="505320"/>
                    <a:pt x="1722396" y="335669"/>
                  </a:cubicBezTo>
                  <a:cubicBezTo>
                    <a:pt x="1722396" y="166018"/>
                    <a:pt x="1343213" y="28488"/>
                    <a:pt x="875467" y="28488"/>
                  </a:cubicBezTo>
                  <a:close/>
                  <a:moveTo>
                    <a:pt x="877598" y="0"/>
                  </a:moveTo>
                  <a:cubicBezTo>
                    <a:pt x="1362282" y="0"/>
                    <a:pt x="1755196" y="151690"/>
                    <a:pt x="1755196" y="338810"/>
                  </a:cubicBezTo>
                  <a:cubicBezTo>
                    <a:pt x="1755196" y="525930"/>
                    <a:pt x="1362282" y="677620"/>
                    <a:pt x="877598" y="677620"/>
                  </a:cubicBezTo>
                  <a:cubicBezTo>
                    <a:pt x="392914" y="677620"/>
                    <a:pt x="0" y="525930"/>
                    <a:pt x="0" y="338810"/>
                  </a:cubicBezTo>
                  <a:cubicBezTo>
                    <a:pt x="0" y="151690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EECCAFE-22BE-4948-AE84-3AE535ED20BD}"/>
                </a:ext>
              </a:extLst>
            </p:cNvPr>
            <p:cNvSpPr/>
            <p:nvPr/>
          </p:nvSpPr>
          <p:spPr bwMode="auto">
            <a:xfrm>
              <a:off x="331580" y="2589276"/>
              <a:ext cx="1768982" cy="2072561"/>
            </a:xfrm>
            <a:custGeom>
              <a:avLst/>
              <a:gdLst>
                <a:gd name="connsiteX0" fmla="*/ 884491 w 1768982"/>
                <a:gd name="connsiteY0" fmla="*/ 0 h 2072561"/>
                <a:gd name="connsiteX1" fmla="*/ 1768982 w 1768982"/>
                <a:gd name="connsiteY1" fmla="*/ 355566 h 2072561"/>
                <a:gd name="connsiteX2" fmla="*/ 1764416 w 1768982"/>
                <a:gd name="connsiteY2" fmla="*/ 391921 h 2072561"/>
                <a:gd name="connsiteX3" fmla="*/ 1753274 w 1768982"/>
                <a:gd name="connsiteY3" fmla="*/ 421269 h 2072561"/>
                <a:gd name="connsiteX4" fmla="*/ 1433742 w 1768982"/>
                <a:gd name="connsiteY4" fmla="*/ 1873612 h 2072561"/>
                <a:gd name="connsiteX5" fmla="*/ 884492 w 1768982"/>
                <a:gd name="connsiteY5" fmla="*/ 2072561 h 2072561"/>
                <a:gd name="connsiteX6" fmla="*/ 335242 w 1768982"/>
                <a:gd name="connsiteY6" fmla="*/ 1873612 h 2072561"/>
                <a:gd name="connsiteX7" fmla="*/ 15709 w 1768982"/>
                <a:gd name="connsiteY7" fmla="*/ 421270 h 2072561"/>
                <a:gd name="connsiteX8" fmla="*/ 4566 w 1768982"/>
                <a:gd name="connsiteY8" fmla="*/ 391921 h 2072561"/>
                <a:gd name="connsiteX9" fmla="*/ 0 w 1768982"/>
                <a:gd name="connsiteY9" fmla="*/ 355566 h 2072561"/>
                <a:gd name="connsiteX10" fmla="*/ 884491 w 1768982"/>
                <a:gd name="connsiteY10" fmla="*/ 0 h 207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8982" h="2072561">
                  <a:moveTo>
                    <a:pt x="884491" y="0"/>
                  </a:moveTo>
                  <a:cubicBezTo>
                    <a:pt x="1372982" y="0"/>
                    <a:pt x="1768982" y="159192"/>
                    <a:pt x="1768982" y="355566"/>
                  </a:cubicBezTo>
                  <a:cubicBezTo>
                    <a:pt x="1768982" y="367839"/>
                    <a:pt x="1767435" y="379968"/>
                    <a:pt x="1764416" y="391921"/>
                  </a:cubicBezTo>
                  <a:lnTo>
                    <a:pt x="1753274" y="421269"/>
                  </a:lnTo>
                  <a:lnTo>
                    <a:pt x="1433742" y="1873612"/>
                  </a:lnTo>
                  <a:cubicBezTo>
                    <a:pt x="1381464" y="1987152"/>
                    <a:pt x="1155421" y="2072561"/>
                    <a:pt x="884492" y="2072561"/>
                  </a:cubicBezTo>
                  <a:cubicBezTo>
                    <a:pt x="613563" y="2072561"/>
                    <a:pt x="387520" y="1987152"/>
                    <a:pt x="335242" y="1873612"/>
                  </a:cubicBezTo>
                  <a:lnTo>
                    <a:pt x="15709" y="421270"/>
                  </a:lnTo>
                  <a:lnTo>
                    <a:pt x="4566" y="391921"/>
                  </a:lnTo>
                  <a:cubicBezTo>
                    <a:pt x="1547" y="379968"/>
                    <a:pt x="0" y="367839"/>
                    <a:pt x="0" y="355566"/>
                  </a:cubicBezTo>
                  <a:cubicBezTo>
                    <a:pt x="0" y="159192"/>
                    <a:pt x="396000" y="0"/>
                    <a:pt x="884491" y="0"/>
                  </a:cubicBezTo>
                  <a:close/>
                </a:path>
              </a:pathLst>
            </a:custGeom>
            <a:noFill/>
            <a:ln w="254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4A10B6DB-D5CA-46AA-B8AA-CC1F574745EC}"/>
                </a:ext>
              </a:extLst>
            </p:cNvPr>
            <p:cNvSpPr/>
            <p:nvPr/>
          </p:nvSpPr>
          <p:spPr bwMode="auto">
            <a:xfrm rot="729086">
              <a:off x="1867362" y="3215522"/>
              <a:ext cx="80257" cy="459755"/>
            </a:xfrm>
            <a:custGeom>
              <a:avLst/>
              <a:gdLst>
                <a:gd name="connsiteX0" fmla="*/ 45005 w 90010"/>
                <a:gd name="connsiteY0" fmla="*/ 176212 h 540060"/>
                <a:gd name="connsiteX1" fmla="*/ 90010 w 90010"/>
                <a:gd name="connsiteY1" fmla="*/ 221217 h 540060"/>
                <a:gd name="connsiteX2" fmla="*/ 90010 w 90010"/>
                <a:gd name="connsiteY2" fmla="*/ 495055 h 540060"/>
                <a:gd name="connsiteX3" fmla="*/ 45005 w 90010"/>
                <a:gd name="connsiteY3" fmla="*/ 540060 h 540060"/>
                <a:gd name="connsiteX4" fmla="*/ 0 w 90010"/>
                <a:gd name="connsiteY4" fmla="*/ 495055 h 540060"/>
                <a:gd name="connsiteX5" fmla="*/ 0 w 90010"/>
                <a:gd name="connsiteY5" fmla="*/ 221217 h 540060"/>
                <a:gd name="connsiteX6" fmla="*/ 45005 w 90010"/>
                <a:gd name="connsiteY6" fmla="*/ 176212 h 540060"/>
                <a:gd name="connsiteX7" fmla="*/ 45005 w 90010"/>
                <a:gd name="connsiteY7" fmla="*/ 0 h 540060"/>
                <a:gd name="connsiteX8" fmla="*/ 90010 w 90010"/>
                <a:gd name="connsiteY8" fmla="*/ 45005 h 540060"/>
                <a:gd name="connsiteX9" fmla="*/ 90010 w 90010"/>
                <a:gd name="connsiteY9" fmla="*/ 88346 h 540060"/>
                <a:gd name="connsiteX10" fmla="*/ 45005 w 90010"/>
                <a:gd name="connsiteY10" fmla="*/ 133351 h 540060"/>
                <a:gd name="connsiteX11" fmla="*/ 0 w 90010"/>
                <a:gd name="connsiteY11" fmla="*/ 88346 h 540060"/>
                <a:gd name="connsiteX12" fmla="*/ 0 w 90010"/>
                <a:gd name="connsiteY12" fmla="*/ 45005 h 540060"/>
                <a:gd name="connsiteX13" fmla="*/ 45005 w 90010"/>
                <a:gd name="connsiteY13" fmla="*/ 0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010" h="540060">
                  <a:moveTo>
                    <a:pt x="45005" y="176212"/>
                  </a:moveTo>
                  <a:cubicBezTo>
                    <a:pt x="69861" y="176212"/>
                    <a:pt x="90010" y="196361"/>
                    <a:pt x="90010" y="221217"/>
                  </a:cubicBezTo>
                  <a:lnTo>
                    <a:pt x="90010" y="495055"/>
                  </a:lnTo>
                  <a:cubicBezTo>
                    <a:pt x="90010" y="519911"/>
                    <a:pt x="69861" y="540060"/>
                    <a:pt x="45005" y="540060"/>
                  </a:cubicBezTo>
                  <a:cubicBezTo>
                    <a:pt x="20149" y="540060"/>
                    <a:pt x="0" y="519911"/>
                    <a:pt x="0" y="495055"/>
                  </a:cubicBezTo>
                  <a:lnTo>
                    <a:pt x="0" y="221217"/>
                  </a:lnTo>
                  <a:cubicBezTo>
                    <a:pt x="0" y="196361"/>
                    <a:pt x="20149" y="176212"/>
                    <a:pt x="45005" y="176212"/>
                  </a:cubicBezTo>
                  <a:close/>
                  <a:moveTo>
                    <a:pt x="45005" y="0"/>
                  </a:moveTo>
                  <a:cubicBezTo>
                    <a:pt x="69861" y="0"/>
                    <a:pt x="90010" y="20149"/>
                    <a:pt x="90010" y="45005"/>
                  </a:cubicBezTo>
                  <a:lnTo>
                    <a:pt x="90010" y="88346"/>
                  </a:lnTo>
                  <a:cubicBezTo>
                    <a:pt x="90010" y="113202"/>
                    <a:pt x="69861" y="133351"/>
                    <a:pt x="45005" y="133351"/>
                  </a:cubicBezTo>
                  <a:cubicBezTo>
                    <a:pt x="20149" y="133351"/>
                    <a:pt x="0" y="113202"/>
                    <a:pt x="0" y="88346"/>
                  </a:cubicBezTo>
                  <a:lnTo>
                    <a:pt x="0" y="45005"/>
                  </a:lnTo>
                  <a:cubicBezTo>
                    <a:pt x="0" y="20149"/>
                    <a:pt x="20149" y="0"/>
                    <a:pt x="4500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54A02BF-5B21-41F7-B3B4-6E2FF1ABA540}"/>
              </a:ext>
            </a:extLst>
          </p:cNvPr>
          <p:cNvSpPr txBox="1"/>
          <p:nvPr/>
        </p:nvSpPr>
        <p:spPr>
          <a:xfrm>
            <a:off x="0" y="5453195"/>
            <a:ext cx="6858000" cy="4196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lnSpc>
                <a:spcPts val="6400"/>
              </a:lnSpc>
              <a:spcAft>
                <a:spcPts val="30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lnSpc>
                <a:spcPts val="8000"/>
              </a:lnSpc>
            </a:pPr>
            <a:r>
              <a:rPr lang="ja-JP" altLang="en-US" sz="6600" dirty="0"/>
              <a:t>お水は</a:t>
            </a:r>
            <a:br>
              <a:rPr lang="en-US" altLang="ja-JP" sz="6600" dirty="0"/>
            </a:br>
            <a:r>
              <a:rPr lang="ja-JP" altLang="en-US" sz="6600" dirty="0">
                <a:solidFill>
                  <a:srgbClr val="FF0000"/>
                </a:solidFill>
              </a:rPr>
              <a:t>セルフ</a:t>
            </a:r>
            <a:br>
              <a:rPr lang="en-US" altLang="ja-JP" sz="6600" dirty="0">
                <a:solidFill>
                  <a:srgbClr val="FF0000"/>
                </a:solidFill>
              </a:rPr>
            </a:br>
            <a:r>
              <a:rPr lang="ja-JP" altLang="en-US" sz="6600" dirty="0">
                <a:solidFill>
                  <a:srgbClr val="FF0000"/>
                </a:solidFill>
              </a:rPr>
              <a:t>サービスで</a:t>
            </a:r>
            <a:br>
              <a:rPr lang="en-US" altLang="ja-JP" sz="6600" dirty="0"/>
            </a:br>
            <a:r>
              <a:rPr lang="ja-JP" altLang="en-US" sz="6600" dirty="0"/>
              <a:t>お願いします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BC91AF0-1AF1-4F7F-89E0-56026252F632}"/>
              </a:ext>
            </a:extLst>
          </p:cNvPr>
          <p:cNvSpPr/>
          <p:nvPr/>
        </p:nvSpPr>
        <p:spPr>
          <a:xfrm>
            <a:off x="0" y="-16040"/>
            <a:ext cx="6858000" cy="141551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59E1541-10A8-42B3-9533-BC96D39D9062}"/>
              </a:ext>
            </a:extLst>
          </p:cNvPr>
          <p:cNvSpPr txBox="1"/>
          <p:nvPr/>
        </p:nvSpPr>
        <p:spPr>
          <a:xfrm>
            <a:off x="0" y="266451"/>
            <a:ext cx="6857999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lnSpc>
                <a:spcPts val="6400"/>
              </a:lnSpc>
              <a:spcAft>
                <a:spcPts val="30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/>
              <a:t>ご協力のお願い</a:t>
            </a: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DC751143-6FD1-4273-8368-B3225113F6DB}"/>
              </a:ext>
            </a:extLst>
          </p:cNvPr>
          <p:cNvGrpSpPr/>
          <p:nvPr/>
        </p:nvGrpSpPr>
        <p:grpSpPr>
          <a:xfrm>
            <a:off x="2120377" y="1886604"/>
            <a:ext cx="2617246" cy="3066396"/>
            <a:chOff x="331580" y="2589276"/>
            <a:chExt cx="1768982" cy="2072561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27548DCC-E41A-42F4-9076-43CA1C67A5CF}"/>
                </a:ext>
              </a:extLst>
            </p:cNvPr>
            <p:cNvSpPr/>
            <p:nvPr/>
          </p:nvSpPr>
          <p:spPr bwMode="auto">
            <a:xfrm>
              <a:off x="498383" y="3320320"/>
              <a:ext cx="1435377" cy="512212"/>
            </a:xfrm>
            <a:custGeom>
              <a:avLst/>
              <a:gdLst>
                <a:gd name="connsiteX0" fmla="*/ 717688 w 1435377"/>
                <a:gd name="connsiteY0" fmla="*/ 0 h 512212"/>
                <a:gd name="connsiteX1" fmla="*/ 1432575 w 1435377"/>
                <a:gd name="connsiteY1" fmla="*/ 229921 h 512212"/>
                <a:gd name="connsiteX2" fmla="*/ 1435377 w 1435377"/>
                <a:gd name="connsiteY2" fmla="*/ 249698 h 512212"/>
                <a:gd name="connsiteX3" fmla="*/ 1423590 w 1435377"/>
                <a:gd name="connsiteY3" fmla="*/ 303275 h 512212"/>
                <a:gd name="connsiteX4" fmla="*/ 1421686 w 1435377"/>
                <a:gd name="connsiteY4" fmla="*/ 307720 h 512212"/>
                <a:gd name="connsiteX5" fmla="*/ 717688 w 1435377"/>
                <a:gd name="connsiteY5" fmla="*/ 512212 h 512212"/>
                <a:gd name="connsiteX6" fmla="*/ 13690 w 1435377"/>
                <a:gd name="connsiteY6" fmla="*/ 307720 h 512212"/>
                <a:gd name="connsiteX7" fmla="*/ 11789 w 1435377"/>
                <a:gd name="connsiteY7" fmla="*/ 303279 h 512212"/>
                <a:gd name="connsiteX8" fmla="*/ 0 w 1435377"/>
                <a:gd name="connsiteY8" fmla="*/ 249695 h 512212"/>
                <a:gd name="connsiteX9" fmla="*/ 2801 w 1435377"/>
                <a:gd name="connsiteY9" fmla="*/ 229921 h 512212"/>
                <a:gd name="connsiteX10" fmla="*/ 717688 w 1435377"/>
                <a:gd name="connsiteY10" fmla="*/ 0 h 51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5377" h="512212">
                  <a:moveTo>
                    <a:pt x="717688" y="0"/>
                  </a:moveTo>
                  <a:cubicBezTo>
                    <a:pt x="1089754" y="0"/>
                    <a:pt x="1395776" y="100778"/>
                    <a:pt x="1432575" y="229921"/>
                  </a:cubicBezTo>
                  <a:lnTo>
                    <a:pt x="1435377" y="249698"/>
                  </a:lnTo>
                  <a:lnTo>
                    <a:pt x="1423590" y="303275"/>
                  </a:lnTo>
                  <a:lnTo>
                    <a:pt x="1421686" y="307720"/>
                  </a:lnTo>
                  <a:cubicBezTo>
                    <a:pt x="1354679" y="424423"/>
                    <a:pt x="1064949" y="512212"/>
                    <a:pt x="717688" y="512212"/>
                  </a:cubicBezTo>
                  <a:cubicBezTo>
                    <a:pt x="370427" y="512212"/>
                    <a:pt x="80697" y="424423"/>
                    <a:pt x="13690" y="307720"/>
                  </a:cubicBezTo>
                  <a:lnTo>
                    <a:pt x="11789" y="303279"/>
                  </a:lnTo>
                  <a:lnTo>
                    <a:pt x="0" y="249695"/>
                  </a:lnTo>
                  <a:lnTo>
                    <a:pt x="2801" y="229921"/>
                  </a:lnTo>
                  <a:cubicBezTo>
                    <a:pt x="39601" y="100778"/>
                    <a:pt x="345623" y="0"/>
                    <a:pt x="717688" y="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solidFill>
                <a:schemeClr val="accent3">
                  <a:lumMod val="9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0B59D246-BBF6-498C-B3B5-6EACC1B7E22C}"/>
                </a:ext>
              </a:extLst>
            </p:cNvPr>
            <p:cNvSpPr/>
            <p:nvPr/>
          </p:nvSpPr>
          <p:spPr bwMode="auto">
            <a:xfrm>
              <a:off x="510171" y="3623596"/>
              <a:ext cx="1411801" cy="1007329"/>
            </a:xfrm>
            <a:custGeom>
              <a:avLst/>
              <a:gdLst>
                <a:gd name="connsiteX0" fmla="*/ 1411801 w 1411801"/>
                <a:gd name="connsiteY0" fmla="*/ 0 h 1007329"/>
                <a:gd name="connsiteX1" fmla="*/ 1232112 w 1411801"/>
                <a:gd name="connsiteY1" fmla="*/ 816725 h 1007329"/>
                <a:gd name="connsiteX2" fmla="*/ 705900 w 1411801"/>
                <a:gd name="connsiteY2" fmla="*/ 1007329 h 1007329"/>
                <a:gd name="connsiteX3" fmla="*/ 179688 w 1411801"/>
                <a:gd name="connsiteY3" fmla="*/ 816725 h 1007329"/>
                <a:gd name="connsiteX4" fmla="*/ 0 w 1411801"/>
                <a:gd name="connsiteY4" fmla="*/ 4 h 1007329"/>
                <a:gd name="connsiteX5" fmla="*/ 1901 w 1411801"/>
                <a:gd name="connsiteY5" fmla="*/ 4445 h 1007329"/>
                <a:gd name="connsiteX6" fmla="*/ 705899 w 1411801"/>
                <a:gd name="connsiteY6" fmla="*/ 208937 h 1007329"/>
                <a:gd name="connsiteX7" fmla="*/ 1409897 w 1411801"/>
                <a:gd name="connsiteY7" fmla="*/ 4445 h 1007329"/>
                <a:gd name="connsiteX8" fmla="*/ 1411801 w 1411801"/>
                <a:gd name="connsiteY8" fmla="*/ 0 h 100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801" h="1007329">
                  <a:moveTo>
                    <a:pt x="1411801" y="0"/>
                  </a:moveTo>
                  <a:lnTo>
                    <a:pt x="1232112" y="816725"/>
                  </a:lnTo>
                  <a:cubicBezTo>
                    <a:pt x="1182027" y="925503"/>
                    <a:pt x="965465" y="1007329"/>
                    <a:pt x="705900" y="1007329"/>
                  </a:cubicBezTo>
                  <a:cubicBezTo>
                    <a:pt x="446335" y="1007329"/>
                    <a:pt x="229774" y="925503"/>
                    <a:pt x="179688" y="816725"/>
                  </a:cubicBezTo>
                  <a:lnTo>
                    <a:pt x="0" y="4"/>
                  </a:lnTo>
                  <a:lnTo>
                    <a:pt x="1901" y="4445"/>
                  </a:lnTo>
                  <a:cubicBezTo>
                    <a:pt x="68908" y="121148"/>
                    <a:pt x="358638" y="208937"/>
                    <a:pt x="705899" y="208937"/>
                  </a:cubicBezTo>
                  <a:cubicBezTo>
                    <a:pt x="1053160" y="208937"/>
                    <a:pt x="1342890" y="121148"/>
                    <a:pt x="1409897" y="4445"/>
                  </a:cubicBezTo>
                  <a:lnTo>
                    <a:pt x="1411801" y="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chemeClr val="accent3">
                  <a:lumMod val="95000"/>
                </a:schemeClr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BF33AE52-5EED-4F28-9785-5D4D3BD94059}"/>
                </a:ext>
              </a:extLst>
            </p:cNvPr>
            <p:cNvSpPr/>
            <p:nvPr/>
          </p:nvSpPr>
          <p:spPr bwMode="auto">
            <a:xfrm>
              <a:off x="696163" y="4228756"/>
              <a:ext cx="1039816" cy="408209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0640F1DB-03F7-42E5-89B9-8DF4F3B418B2}"/>
                </a:ext>
              </a:extLst>
            </p:cNvPr>
            <p:cNvSpPr/>
            <p:nvPr/>
          </p:nvSpPr>
          <p:spPr bwMode="auto">
            <a:xfrm>
              <a:off x="336343" y="2960795"/>
              <a:ext cx="1759456" cy="1701042"/>
            </a:xfrm>
            <a:custGeom>
              <a:avLst/>
              <a:gdLst>
                <a:gd name="connsiteX0" fmla="*/ 0 w 1759456"/>
                <a:gd name="connsiteY0" fmla="*/ 0 h 1701042"/>
                <a:gd name="connsiteX1" fmla="*/ 5464 w 1759456"/>
                <a:gd name="connsiteY1" fmla="*/ 0 h 1701042"/>
                <a:gd name="connsiteX2" fmla="*/ 6662 w 1759456"/>
                <a:gd name="connsiteY2" fmla="*/ 9164 h 1701042"/>
                <a:gd name="connsiteX3" fmla="*/ 879729 w 1759456"/>
                <a:gd name="connsiteY3" fmla="*/ 313332 h 1701042"/>
                <a:gd name="connsiteX4" fmla="*/ 1752796 w 1759456"/>
                <a:gd name="connsiteY4" fmla="*/ 9164 h 1701042"/>
                <a:gd name="connsiteX5" fmla="*/ 1753995 w 1759456"/>
                <a:gd name="connsiteY5" fmla="*/ 0 h 1701042"/>
                <a:gd name="connsiteX6" fmla="*/ 1759456 w 1759456"/>
                <a:gd name="connsiteY6" fmla="*/ 0 h 1701042"/>
                <a:gd name="connsiteX7" fmla="*/ 1428979 w 1759456"/>
                <a:gd name="connsiteY7" fmla="*/ 1502093 h 1701042"/>
                <a:gd name="connsiteX8" fmla="*/ 879729 w 1759456"/>
                <a:gd name="connsiteY8" fmla="*/ 1701042 h 1701042"/>
                <a:gd name="connsiteX9" fmla="*/ 330479 w 1759456"/>
                <a:gd name="connsiteY9" fmla="*/ 1502093 h 170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9456" h="1701042">
                  <a:moveTo>
                    <a:pt x="0" y="0"/>
                  </a:moveTo>
                  <a:lnTo>
                    <a:pt x="5464" y="0"/>
                  </a:lnTo>
                  <a:lnTo>
                    <a:pt x="6662" y="9164"/>
                  </a:lnTo>
                  <a:cubicBezTo>
                    <a:pt x="51604" y="180011"/>
                    <a:pt x="425338" y="313332"/>
                    <a:pt x="879729" y="313332"/>
                  </a:cubicBezTo>
                  <a:cubicBezTo>
                    <a:pt x="1334120" y="313332"/>
                    <a:pt x="1707854" y="180011"/>
                    <a:pt x="1752796" y="9164"/>
                  </a:cubicBezTo>
                  <a:lnTo>
                    <a:pt x="1753995" y="0"/>
                  </a:lnTo>
                  <a:lnTo>
                    <a:pt x="1759456" y="0"/>
                  </a:lnTo>
                  <a:lnTo>
                    <a:pt x="1428979" y="1502093"/>
                  </a:lnTo>
                  <a:cubicBezTo>
                    <a:pt x="1376701" y="1615633"/>
                    <a:pt x="1150658" y="1701042"/>
                    <a:pt x="879729" y="1701042"/>
                  </a:cubicBezTo>
                  <a:cubicBezTo>
                    <a:pt x="608800" y="1701042"/>
                    <a:pt x="382757" y="1615633"/>
                    <a:pt x="330479" y="150209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alpha val="20000"/>
                  </a:srgbClr>
                </a:gs>
                <a:gs pos="50000">
                  <a:srgbClr val="00B0F0">
                    <a:alpha val="0"/>
                  </a:srgbClr>
                </a:gs>
                <a:gs pos="100000">
                  <a:srgbClr val="00B0F0">
                    <a:alpha val="20000"/>
                  </a:srgbClr>
                </a:gs>
              </a:gsLst>
              <a:lin ang="10800000" scaled="1"/>
              <a:tileRect/>
            </a:gra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BB8FFDF7-ED79-43EF-B899-B0808E3A4CD3}"/>
                </a:ext>
              </a:extLst>
            </p:cNvPr>
            <p:cNvSpPr/>
            <p:nvPr/>
          </p:nvSpPr>
          <p:spPr bwMode="auto">
            <a:xfrm>
              <a:off x="362490" y="2619175"/>
              <a:ext cx="1707162" cy="644746"/>
            </a:xfrm>
            <a:prstGeom prst="ellipse">
              <a:avLst/>
            </a:prstGeom>
            <a:gradFill flip="none" rotWithShape="1">
              <a:gsLst>
                <a:gs pos="0">
                  <a:srgbClr val="CCECFF"/>
                </a:gs>
                <a:gs pos="50000">
                  <a:schemeClr val="bg1"/>
                </a:gs>
                <a:gs pos="100000">
                  <a:srgbClr val="CCECFF"/>
                </a:gs>
              </a:gsLst>
              <a:lin ang="10800000" scaled="1"/>
              <a:tileRect/>
            </a:gradFill>
            <a:ln w="9525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B9F13179-5BFE-46FE-B66D-1C7D17570F7C}"/>
                </a:ext>
              </a:extLst>
            </p:cNvPr>
            <p:cNvSpPr/>
            <p:nvPr/>
          </p:nvSpPr>
          <p:spPr bwMode="auto">
            <a:xfrm>
              <a:off x="331580" y="2589276"/>
              <a:ext cx="1768982" cy="711132"/>
            </a:xfrm>
            <a:custGeom>
              <a:avLst/>
              <a:gdLst>
                <a:gd name="connsiteX0" fmla="*/ 875467 w 1755196"/>
                <a:gd name="connsiteY0" fmla="*/ 28488 h 677620"/>
                <a:gd name="connsiteX1" fmla="*/ 28538 w 1755196"/>
                <a:gd name="connsiteY1" fmla="*/ 335669 h 677620"/>
                <a:gd name="connsiteX2" fmla="*/ 875467 w 1755196"/>
                <a:gd name="connsiteY2" fmla="*/ 642850 h 677620"/>
                <a:gd name="connsiteX3" fmla="*/ 1722396 w 1755196"/>
                <a:gd name="connsiteY3" fmla="*/ 335669 h 677620"/>
                <a:gd name="connsiteX4" fmla="*/ 875467 w 1755196"/>
                <a:gd name="connsiteY4" fmla="*/ 28488 h 677620"/>
                <a:gd name="connsiteX5" fmla="*/ 877598 w 1755196"/>
                <a:gd name="connsiteY5" fmla="*/ 0 h 677620"/>
                <a:gd name="connsiteX6" fmla="*/ 1755196 w 1755196"/>
                <a:gd name="connsiteY6" fmla="*/ 338810 h 677620"/>
                <a:gd name="connsiteX7" fmla="*/ 877598 w 1755196"/>
                <a:gd name="connsiteY7" fmla="*/ 677620 h 677620"/>
                <a:gd name="connsiteX8" fmla="*/ 0 w 1755196"/>
                <a:gd name="connsiteY8" fmla="*/ 338810 h 677620"/>
                <a:gd name="connsiteX9" fmla="*/ 877598 w 1755196"/>
                <a:gd name="connsiteY9" fmla="*/ 0 h 677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55196" h="677620">
                  <a:moveTo>
                    <a:pt x="875467" y="28488"/>
                  </a:moveTo>
                  <a:cubicBezTo>
                    <a:pt x="407721" y="28488"/>
                    <a:pt x="28538" y="166018"/>
                    <a:pt x="28538" y="335669"/>
                  </a:cubicBezTo>
                  <a:cubicBezTo>
                    <a:pt x="28538" y="505320"/>
                    <a:pt x="407721" y="642850"/>
                    <a:pt x="875467" y="642850"/>
                  </a:cubicBezTo>
                  <a:cubicBezTo>
                    <a:pt x="1343213" y="642850"/>
                    <a:pt x="1722396" y="505320"/>
                    <a:pt x="1722396" y="335669"/>
                  </a:cubicBezTo>
                  <a:cubicBezTo>
                    <a:pt x="1722396" y="166018"/>
                    <a:pt x="1343213" y="28488"/>
                    <a:pt x="875467" y="28488"/>
                  </a:cubicBezTo>
                  <a:close/>
                  <a:moveTo>
                    <a:pt x="877598" y="0"/>
                  </a:moveTo>
                  <a:cubicBezTo>
                    <a:pt x="1362282" y="0"/>
                    <a:pt x="1755196" y="151690"/>
                    <a:pt x="1755196" y="338810"/>
                  </a:cubicBezTo>
                  <a:cubicBezTo>
                    <a:pt x="1755196" y="525930"/>
                    <a:pt x="1362282" y="677620"/>
                    <a:pt x="877598" y="677620"/>
                  </a:cubicBezTo>
                  <a:cubicBezTo>
                    <a:pt x="392914" y="677620"/>
                    <a:pt x="0" y="525930"/>
                    <a:pt x="0" y="338810"/>
                  </a:cubicBezTo>
                  <a:cubicBezTo>
                    <a:pt x="0" y="151690"/>
                    <a:pt x="392914" y="0"/>
                    <a:pt x="877598" y="0"/>
                  </a:cubicBez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EECCAFE-22BE-4948-AE84-3AE535ED20BD}"/>
                </a:ext>
              </a:extLst>
            </p:cNvPr>
            <p:cNvSpPr/>
            <p:nvPr/>
          </p:nvSpPr>
          <p:spPr bwMode="auto">
            <a:xfrm>
              <a:off x="331580" y="2589276"/>
              <a:ext cx="1768982" cy="2072561"/>
            </a:xfrm>
            <a:custGeom>
              <a:avLst/>
              <a:gdLst>
                <a:gd name="connsiteX0" fmla="*/ 884491 w 1768982"/>
                <a:gd name="connsiteY0" fmla="*/ 0 h 2072561"/>
                <a:gd name="connsiteX1" fmla="*/ 1768982 w 1768982"/>
                <a:gd name="connsiteY1" fmla="*/ 355566 h 2072561"/>
                <a:gd name="connsiteX2" fmla="*/ 1764416 w 1768982"/>
                <a:gd name="connsiteY2" fmla="*/ 391921 h 2072561"/>
                <a:gd name="connsiteX3" fmla="*/ 1753274 w 1768982"/>
                <a:gd name="connsiteY3" fmla="*/ 421269 h 2072561"/>
                <a:gd name="connsiteX4" fmla="*/ 1433742 w 1768982"/>
                <a:gd name="connsiteY4" fmla="*/ 1873612 h 2072561"/>
                <a:gd name="connsiteX5" fmla="*/ 884492 w 1768982"/>
                <a:gd name="connsiteY5" fmla="*/ 2072561 h 2072561"/>
                <a:gd name="connsiteX6" fmla="*/ 335242 w 1768982"/>
                <a:gd name="connsiteY6" fmla="*/ 1873612 h 2072561"/>
                <a:gd name="connsiteX7" fmla="*/ 15709 w 1768982"/>
                <a:gd name="connsiteY7" fmla="*/ 421270 h 2072561"/>
                <a:gd name="connsiteX8" fmla="*/ 4566 w 1768982"/>
                <a:gd name="connsiteY8" fmla="*/ 391921 h 2072561"/>
                <a:gd name="connsiteX9" fmla="*/ 0 w 1768982"/>
                <a:gd name="connsiteY9" fmla="*/ 355566 h 2072561"/>
                <a:gd name="connsiteX10" fmla="*/ 884491 w 1768982"/>
                <a:gd name="connsiteY10" fmla="*/ 0 h 207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8982" h="2072561">
                  <a:moveTo>
                    <a:pt x="884491" y="0"/>
                  </a:moveTo>
                  <a:cubicBezTo>
                    <a:pt x="1372982" y="0"/>
                    <a:pt x="1768982" y="159192"/>
                    <a:pt x="1768982" y="355566"/>
                  </a:cubicBezTo>
                  <a:cubicBezTo>
                    <a:pt x="1768982" y="367839"/>
                    <a:pt x="1767435" y="379968"/>
                    <a:pt x="1764416" y="391921"/>
                  </a:cubicBezTo>
                  <a:lnTo>
                    <a:pt x="1753274" y="421269"/>
                  </a:lnTo>
                  <a:lnTo>
                    <a:pt x="1433742" y="1873612"/>
                  </a:lnTo>
                  <a:cubicBezTo>
                    <a:pt x="1381464" y="1987152"/>
                    <a:pt x="1155421" y="2072561"/>
                    <a:pt x="884492" y="2072561"/>
                  </a:cubicBezTo>
                  <a:cubicBezTo>
                    <a:pt x="613563" y="2072561"/>
                    <a:pt x="387520" y="1987152"/>
                    <a:pt x="335242" y="1873612"/>
                  </a:cubicBezTo>
                  <a:lnTo>
                    <a:pt x="15709" y="421270"/>
                  </a:lnTo>
                  <a:lnTo>
                    <a:pt x="4566" y="391921"/>
                  </a:lnTo>
                  <a:cubicBezTo>
                    <a:pt x="1547" y="379968"/>
                    <a:pt x="0" y="367839"/>
                    <a:pt x="0" y="355566"/>
                  </a:cubicBezTo>
                  <a:cubicBezTo>
                    <a:pt x="0" y="159192"/>
                    <a:pt x="396000" y="0"/>
                    <a:pt x="884491" y="0"/>
                  </a:cubicBezTo>
                  <a:close/>
                </a:path>
              </a:pathLst>
            </a:custGeom>
            <a:noFill/>
            <a:ln w="25400">
              <a:solidFill>
                <a:srgbClr val="00B0F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4A10B6DB-D5CA-46AA-B8AA-CC1F574745EC}"/>
                </a:ext>
              </a:extLst>
            </p:cNvPr>
            <p:cNvSpPr/>
            <p:nvPr/>
          </p:nvSpPr>
          <p:spPr bwMode="auto">
            <a:xfrm rot="729086">
              <a:off x="1867362" y="3215522"/>
              <a:ext cx="80257" cy="459755"/>
            </a:xfrm>
            <a:custGeom>
              <a:avLst/>
              <a:gdLst>
                <a:gd name="connsiteX0" fmla="*/ 45005 w 90010"/>
                <a:gd name="connsiteY0" fmla="*/ 176212 h 540060"/>
                <a:gd name="connsiteX1" fmla="*/ 90010 w 90010"/>
                <a:gd name="connsiteY1" fmla="*/ 221217 h 540060"/>
                <a:gd name="connsiteX2" fmla="*/ 90010 w 90010"/>
                <a:gd name="connsiteY2" fmla="*/ 495055 h 540060"/>
                <a:gd name="connsiteX3" fmla="*/ 45005 w 90010"/>
                <a:gd name="connsiteY3" fmla="*/ 540060 h 540060"/>
                <a:gd name="connsiteX4" fmla="*/ 0 w 90010"/>
                <a:gd name="connsiteY4" fmla="*/ 495055 h 540060"/>
                <a:gd name="connsiteX5" fmla="*/ 0 w 90010"/>
                <a:gd name="connsiteY5" fmla="*/ 221217 h 540060"/>
                <a:gd name="connsiteX6" fmla="*/ 45005 w 90010"/>
                <a:gd name="connsiteY6" fmla="*/ 176212 h 540060"/>
                <a:gd name="connsiteX7" fmla="*/ 45005 w 90010"/>
                <a:gd name="connsiteY7" fmla="*/ 0 h 540060"/>
                <a:gd name="connsiteX8" fmla="*/ 90010 w 90010"/>
                <a:gd name="connsiteY8" fmla="*/ 45005 h 540060"/>
                <a:gd name="connsiteX9" fmla="*/ 90010 w 90010"/>
                <a:gd name="connsiteY9" fmla="*/ 88346 h 540060"/>
                <a:gd name="connsiteX10" fmla="*/ 45005 w 90010"/>
                <a:gd name="connsiteY10" fmla="*/ 133351 h 540060"/>
                <a:gd name="connsiteX11" fmla="*/ 0 w 90010"/>
                <a:gd name="connsiteY11" fmla="*/ 88346 h 540060"/>
                <a:gd name="connsiteX12" fmla="*/ 0 w 90010"/>
                <a:gd name="connsiteY12" fmla="*/ 45005 h 540060"/>
                <a:gd name="connsiteX13" fmla="*/ 45005 w 90010"/>
                <a:gd name="connsiteY13" fmla="*/ 0 h 5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0010" h="540060">
                  <a:moveTo>
                    <a:pt x="45005" y="176212"/>
                  </a:moveTo>
                  <a:cubicBezTo>
                    <a:pt x="69861" y="176212"/>
                    <a:pt x="90010" y="196361"/>
                    <a:pt x="90010" y="221217"/>
                  </a:cubicBezTo>
                  <a:lnTo>
                    <a:pt x="90010" y="495055"/>
                  </a:lnTo>
                  <a:cubicBezTo>
                    <a:pt x="90010" y="519911"/>
                    <a:pt x="69861" y="540060"/>
                    <a:pt x="45005" y="540060"/>
                  </a:cubicBezTo>
                  <a:cubicBezTo>
                    <a:pt x="20149" y="540060"/>
                    <a:pt x="0" y="519911"/>
                    <a:pt x="0" y="495055"/>
                  </a:cubicBezTo>
                  <a:lnTo>
                    <a:pt x="0" y="221217"/>
                  </a:lnTo>
                  <a:cubicBezTo>
                    <a:pt x="0" y="196361"/>
                    <a:pt x="20149" y="176212"/>
                    <a:pt x="45005" y="176212"/>
                  </a:cubicBezTo>
                  <a:close/>
                  <a:moveTo>
                    <a:pt x="45005" y="0"/>
                  </a:moveTo>
                  <a:cubicBezTo>
                    <a:pt x="69861" y="0"/>
                    <a:pt x="90010" y="20149"/>
                    <a:pt x="90010" y="45005"/>
                  </a:cubicBezTo>
                  <a:lnTo>
                    <a:pt x="90010" y="88346"/>
                  </a:lnTo>
                  <a:cubicBezTo>
                    <a:pt x="90010" y="113202"/>
                    <a:pt x="69861" y="133351"/>
                    <a:pt x="45005" y="133351"/>
                  </a:cubicBezTo>
                  <a:cubicBezTo>
                    <a:pt x="20149" y="133351"/>
                    <a:pt x="0" y="113202"/>
                    <a:pt x="0" y="88346"/>
                  </a:cubicBezTo>
                  <a:lnTo>
                    <a:pt x="0" y="45005"/>
                  </a:lnTo>
                  <a:cubicBezTo>
                    <a:pt x="0" y="20149"/>
                    <a:pt x="20149" y="0"/>
                    <a:pt x="4500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54A02BF-5B21-41F7-B3B4-6E2FF1ABA540}"/>
              </a:ext>
            </a:extLst>
          </p:cNvPr>
          <p:cNvSpPr txBox="1"/>
          <p:nvPr/>
        </p:nvSpPr>
        <p:spPr>
          <a:xfrm>
            <a:off x="0" y="5453195"/>
            <a:ext cx="6858000" cy="4196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lnSpc>
                <a:spcPts val="6400"/>
              </a:lnSpc>
              <a:spcAft>
                <a:spcPts val="30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lnSpc>
                <a:spcPts val="8000"/>
              </a:lnSpc>
            </a:pPr>
            <a:r>
              <a:rPr lang="ja-JP" altLang="en-US" sz="6600" dirty="0"/>
              <a:t>お水は</a:t>
            </a:r>
            <a:br>
              <a:rPr lang="en-US" altLang="ja-JP" sz="6600" dirty="0"/>
            </a:br>
            <a:r>
              <a:rPr lang="ja-JP" altLang="en-US" sz="6600" dirty="0">
                <a:solidFill>
                  <a:srgbClr val="FF0000"/>
                </a:solidFill>
              </a:rPr>
              <a:t>セルフ</a:t>
            </a:r>
            <a:br>
              <a:rPr lang="en-US" altLang="ja-JP" sz="6600" dirty="0">
                <a:solidFill>
                  <a:srgbClr val="FF0000"/>
                </a:solidFill>
              </a:rPr>
            </a:br>
            <a:r>
              <a:rPr lang="ja-JP" altLang="en-US" sz="6600" dirty="0">
                <a:solidFill>
                  <a:srgbClr val="FF0000"/>
                </a:solidFill>
              </a:rPr>
              <a:t>サービスで</a:t>
            </a:r>
            <a:br>
              <a:rPr lang="en-US" altLang="ja-JP" sz="6600" dirty="0"/>
            </a:br>
            <a:r>
              <a:rPr lang="ja-JP" altLang="en-US" sz="6600" dirty="0"/>
              <a:t>お願いします</a:t>
            </a:r>
          </a:p>
        </p:txBody>
      </p:sp>
    </p:spTree>
    <p:extLst>
      <p:ext uri="{BB962C8B-B14F-4D97-AF65-F5344CB8AC3E}">
        <p14:creationId xmlns:p14="http://schemas.microsoft.com/office/powerpoint/2010/main" val="102430264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popb66_お水はセルフサービスでお願いします</dc:title>
  <dc:subject>popb66_お水はセルフサービスでお願いします</dc:subject>
  <dc:creator>でじけろお</dc:creator>
  <cp:lastModifiedBy/>
  <cp:revision>1</cp:revision>
  <dcterms:created xsi:type="dcterms:W3CDTF">2014-12-04T06:28:15Z</dcterms:created>
  <dcterms:modified xsi:type="dcterms:W3CDTF">2020-09-13T09:50:10Z</dcterms:modified>
  <cp:version>1</cp:version>
</cp:coreProperties>
</file>